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4"/>
  </p:sldMasterIdLst>
  <p:notesMasterIdLst>
    <p:notesMasterId r:id="rId13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tamaran" pitchFamily="2" charset="77"/>
      <p:regular r:id="rId18"/>
      <p:bold r:id="rId19"/>
      <p:italic r:id="rId20"/>
      <p:boldItalic r:id="rId21"/>
    </p:embeddedFont>
    <p:embeddedFont>
      <p:font typeface="Catamaran Black" pitchFamily="2" charset="77"/>
      <p:bold r:id="rId22"/>
    </p:embeddedFont>
    <p:embeddedFont>
      <p:font typeface="Catamaran Medium" pitchFamily="2" charset="77"/>
      <p:regular r:id="rId23"/>
    </p:embeddedFont>
    <p:embeddedFont>
      <p:font typeface="Catamaran Regular" pitchFamily="2" charset="7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e Ball" initials="NB" lastIdx="1" clrIdx="0">
    <p:extLst>
      <p:ext uri="{19B8F6BF-5375-455C-9EA6-DF929625EA0E}">
        <p15:presenceInfo xmlns:p15="http://schemas.microsoft.com/office/powerpoint/2012/main" userId="S::natalie.ball@bjss.com::5aab0556-39cb-4f7e-b883-b8e4d7b1da7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1E42"/>
    <a:srgbClr val="D90699"/>
    <a:srgbClr val="C8C8C8"/>
    <a:srgbClr val="D31248"/>
    <a:srgbClr val="11257E"/>
    <a:srgbClr val="0047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12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-2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svg>
</file>

<file path=ppt/media/image3.jpg>
</file>

<file path=ppt/media/image4.png>
</file>

<file path=ppt/media/image5.sv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5E38C-5A43-6046-A41F-EEE782925182}" type="datetimeFigureOut">
              <a:rPr lang="en-US" smtClean="0"/>
              <a:t>10/19/21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C00190-DC35-734B-9649-B4753F9EC6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564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jss.com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Option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634475-F37E-44D5-9D23-E6114DB071BC}"/>
              </a:ext>
            </a:extLst>
          </p:cNvPr>
          <p:cNvSpPr/>
          <p:nvPr userDrawn="1"/>
        </p:nvSpPr>
        <p:spPr>
          <a:xfrm>
            <a:off x="0" y="0"/>
            <a:ext cx="8465127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8BC17E19-926C-C040-9BBD-8DC54E4D6BF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20546" y="432596"/>
            <a:ext cx="1094013" cy="578364"/>
          </a:xfrm>
          <a:prstGeom prst="rect">
            <a:avLst/>
          </a:prstGeom>
        </p:spPr>
      </p:pic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FEE6BA5C-DA4B-B643-B234-91B7663424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0546" y="5793297"/>
            <a:ext cx="3775229" cy="198436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defRPr sz="1800" b="1" i="0">
                <a:solidFill>
                  <a:schemeClr val="accent3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Insert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78D05DB-9979-754D-8D39-C3636D438D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0546" y="6108700"/>
            <a:ext cx="3775228" cy="323851"/>
          </a:xfrm>
        </p:spPr>
        <p:txBody>
          <a:bodyPr>
            <a:noAutofit/>
          </a:bodyPr>
          <a:lstStyle>
            <a:lvl1pPr>
              <a:defRPr sz="1800">
                <a:solidFill>
                  <a:srgbClr val="C8C8C8"/>
                </a:solidFill>
              </a:defRPr>
            </a:lvl1pPr>
          </a:lstStyle>
          <a:p>
            <a:pPr lvl="0"/>
            <a:r>
              <a:rPr lang="en-GB" dirty="0"/>
              <a:t>Insert date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DF80FB6A-DB1D-A744-B9A5-C8E0103799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0700" y="4386263"/>
            <a:ext cx="7370763" cy="1000125"/>
          </a:xfrm>
        </p:spPr>
        <p:txBody>
          <a:bodyPr/>
          <a:lstStyle>
            <a:lvl1pPr>
              <a:defRPr>
                <a:solidFill>
                  <a:srgbClr val="C8C8C8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490C82-C9FB-FE49-A6E8-F4E465101728}"/>
              </a:ext>
            </a:extLst>
          </p:cNvPr>
          <p:cNvSpPr txBox="1"/>
          <p:nvPr/>
        </p:nvSpPr>
        <p:spPr>
          <a:xfrm>
            <a:off x="-1" y="-489725"/>
            <a:ext cx="589583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1200" dirty="0"/>
              <a:t>Right click the background image and select </a:t>
            </a:r>
            <a:r>
              <a:rPr lang="en-US" sz="1200" b="1" dirty="0"/>
              <a:t>“Format Background”</a:t>
            </a:r>
            <a:r>
              <a:rPr lang="en-US" sz="1200" dirty="0"/>
              <a:t> &gt; </a:t>
            </a:r>
            <a:r>
              <a:rPr lang="en-US" sz="1200" b="1" dirty="0"/>
              <a:t>“Picture or texture fill”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/>
              <a:t>&gt; select </a:t>
            </a:r>
            <a:r>
              <a:rPr lang="en-US" sz="1200" b="1" dirty="0"/>
              <a:t>“Insert” </a:t>
            </a:r>
            <a:r>
              <a:rPr lang="en-US" sz="1200" dirty="0"/>
              <a:t>to replace the background image.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869C1C-AF54-47B7-9EB1-F58FBD71DE1D}"/>
              </a:ext>
            </a:extLst>
          </p:cNvPr>
          <p:cNvSpPr txBox="1"/>
          <p:nvPr userDrawn="1"/>
        </p:nvSpPr>
        <p:spPr>
          <a:xfrm>
            <a:off x="-1" y="-489725"/>
            <a:ext cx="589583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1200" dirty="0"/>
              <a:t>Right click the background image and select </a:t>
            </a:r>
            <a:r>
              <a:rPr lang="en-US" sz="1200" b="1" dirty="0"/>
              <a:t>“Format Background”</a:t>
            </a:r>
            <a:r>
              <a:rPr lang="en-US" sz="1200" dirty="0"/>
              <a:t> &gt; </a:t>
            </a:r>
            <a:r>
              <a:rPr lang="en-US" sz="1200" b="1" dirty="0"/>
              <a:t>“Picture or texture fill”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/>
              <a:t>&gt; select </a:t>
            </a:r>
            <a:r>
              <a:rPr lang="en-US" sz="1200" b="1" dirty="0"/>
              <a:t>“Insert” </a:t>
            </a:r>
            <a:r>
              <a:rPr lang="en-US" sz="1200" dirty="0"/>
              <a:t>to replace the background image.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BC09D44B-0B7D-8840-9DCA-1A814F71CF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700" y="1665288"/>
            <a:ext cx="7370763" cy="1998663"/>
          </a:xfrm>
        </p:spPr>
        <p:txBody>
          <a:bodyPr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4500" b="1" i="0" cap="all" baseline="0">
                <a:solidFill>
                  <a:schemeClr val="bg1"/>
                </a:solidFill>
                <a:latin typeface="Catamaran Black" pitchFamily="2" charset="77"/>
                <a:cs typeface="Catamaran Black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77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F3CF-0DAF-2F46-AD15-21CF0BFFF4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547"/>
            <a:ext cx="11116800" cy="946253"/>
          </a:xfr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90AFA-A09D-CE42-B5C5-6E12D40571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A3234-3BB3-274A-B82B-212BB8AC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A901FB45-EDA4-014B-9D68-DC652519D00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7" y="2210223"/>
            <a:ext cx="111204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8" name="Text Placeholder 27">
            <a:extLst>
              <a:ext uri="{FF2B5EF4-FFF2-40B4-BE49-F238E27FC236}">
                <a16:creationId xmlns:a16="http://schemas.microsoft.com/office/drawing/2014/main" id="{56846E47-8957-9341-A590-294818C28E3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2706844"/>
            <a:ext cx="11120400" cy="32686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</p:spTree>
    <p:extLst>
      <p:ext uri="{BB962C8B-B14F-4D97-AF65-F5344CB8AC3E}">
        <p14:creationId xmlns:p14="http://schemas.microsoft.com/office/powerpoint/2010/main" val="294326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1112040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10742236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CC5AE1-9869-425F-9A60-84E62DEC9FEE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2CFA60D9-2F92-5F4D-9B07-928AE899E41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7" y="3600450"/>
            <a:ext cx="111204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257AF2F-FED9-134D-965D-9D931761614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4097072"/>
            <a:ext cx="11120400" cy="18562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4E72867C-762F-AD45-98C8-9833E7D566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49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31CE20C0-E63C-CC4A-943F-3C600D66DB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2210224"/>
            <a:ext cx="5284800" cy="376523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1F3CF-0DAF-2F46-AD15-21CF0BFFF4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547"/>
            <a:ext cx="11116800" cy="946253"/>
          </a:xfr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90AFA-A09D-CE42-B5C5-6E12D40571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A3234-3BB3-274A-B82B-212BB8AC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12" name="Text Placeholder 27">
            <a:extLst>
              <a:ext uri="{FF2B5EF4-FFF2-40B4-BE49-F238E27FC236}">
                <a16:creationId xmlns:a16="http://schemas.microsoft.com/office/drawing/2014/main" id="{9D277AC0-7628-EB4C-99BF-C2B2A833FEFB}"/>
              </a:ext>
            </a:extLst>
          </p:cNvPr>
          <p:cNvSpPr>
            <a:spLocks noGrp="1"/>
          </p:cNvSpPr>
          <p:nvPr>
            <p:ph idx="64" hasCustomPrompt="1"/>
          </p:nvPr>
        </p:nvSpPr>
        <p:spPr>
          <a:xfrm>
            <a:off x="6356887" y="2210224"/>
            <a:ext cx="5284800" cy="37652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</p:spTree>
    <p:extLst>
      <p:ext uri="{BB962C8B-B14F-4D97-AF65-F5344CB8AC3E}">
        <p14:creationId xmlns:p14="http://schemas.microsoft.com/office/powerpoint/2010/main" val="420733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E670AB02-7FEB-F242-B535-14811703090E}"/>
              </a:ext>
            </a:extLst>
          </p:cNvPr>
          <p:cNvSpPr>
            <a:spLocks noGrp="1"/>
          </p:cNvSpPr>
          <p:nvPr>
            <p:ph idx="62" hasCustomPrompt="1"/>
          </p:nvPr>
        </p:nvSpPr>
        <p:spPr>
          <a:xfrm>
            <a:off x="6360686" y="3600450"/>
            <a:ext cx="5284800" cy="235284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11120599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10742236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CC5AE1-9869-425F-9A60-84E62DEC9FEE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46A624C-617D-2A40-B725-7B6BF24592D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3600450"/>
            <a:ext cx="5284800" cy="235284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E9DF9AF2-61C7-594D-970E-105B926725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56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F3CF-0DAF-2F46-AD15-21CF0BFFF4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547"/>
            <a:ext cx="11116800" cy="946253"/>
          </a:xfr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90AFA-A09D-CE42-B5C5-6E12D40571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A3234-3BB3-274A-B82B-212BB8AC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A901FB45-EDA4-014B-9D68-DC652519D00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7" y="2210223"/>
            <a:ext cx="52848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4B6CE97B-57DF-3649-847B-F5775DB9374A}"/>
              </a:ext>
            </a:extLst>
          </p:cNvPr>
          <p:cNvSpPr>
            <a:spLocks noGrp="1"/>
          </p:cNvSpPr>
          <p:nvPr>
            <p:ph sz="quarter" idx="63" hasCustomPrompt="1"/>
          </p:nvPr>
        </p:nvSpPr>
        <p:spPr>
          <a:xfrm>
            <a:off x="6356887" y="2210223"/>
            <a:ext cx="52848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31CE20C0-E63C-CC4A-943F-3C600D66DB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2706844"/>
            <a:ext cx="5284800" cy="32686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2" name="Text Placeholder 27">
            <a:extLst>
              <a:ext uri="{FF2B5EF4-FFF2-40B4-BE49-F238E27FC236}">
                <a16:creationId xmlns:a16="http://schemas.microsoft.com/office/drawing/2014/main" id="{9D277AC0-7628-EB4C-99BF-C2B2A833FEFB}"/>
              </a:ext>
            </a:extLst>
          </p:cNvPr>
          <p:cNvSpPr>
            <a:spLocks noGrp="1"/>
          </p:cNvSpPr>
          <p:nvPr>
            <p:ph idx="64" hasCustomPrompt="1"/>
          </p:nvPr>
        </p:nvSpPr>
        <p:spPr>
          <a:xfrm>
            <a:off x="6356887" y="2706844"/>
            <a:ext cx="5284800" cy="32686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</p:spTree>
    <p:extLst>
      <p:ext uri="{BB962C8B-B14F-4D97-AF65-F5344CB8AC3E}">
        <p14:creationId xmlns:p14="http://schemas.microsoft.com/office/powerpoint/2010/main" val="184358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11120599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10742236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CC5AE1-9869-425F-9A60-84E62DEC9FEE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2CFA60D9-2F92-5F4D-9B07-928AE899E41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7" y="3600450"/>
            <a:ext cx="52848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FFF685B-872B-F240-A392-936CFF6446F6}"/>
              </a:ext>
            </a:extLst>
          </p:cNvPr>
          <p:cNvSpPr>
            <a:spLocks noGrp="1"/>
          </p:cNvSpPr>
          <p:nvPr>
            <p:ph sz="quarter" idx="61" hasCustomPrompt="1"/>
          </p:nvPr>
        </p:nvSpPr>
        <p:spPr>
          <a:xfrm>
            <a:off x="6360686" y="3600450"/>
            <a:ext cx="52848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46A624C-617D-2A40-B725-7B6BF24592D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4070690"/>
            <a:ext cx="5284800" cy="18826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E670AB02-7FEB-F242-B535-14811703090E}"/>
              </a:ext>
            </a:extLst>
          </p:cNvPr>
          <p:cNvSpPr>
            <a:spLocks noGrp="1"/>
          </p:cNvSpPr>
          <p:nvPr>
            <p:ph idx="62" hasCustomPrompt="1"/>
          </p:nvPr>
        </p:nvSpPr>
        <p:spPr>
          <a:xfrm>
            <a:off x="6360686" y="4070690"/>
            <a:ext cx="5284800" cy="18826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09E7998D-9B80-BA47-ADA0-AB5A8A148D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99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-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11120599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4917334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CC5AE1-9869-425F-9A60-84E62DEC9FEE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2CFA60D9-2F92-5F4D-9B07-928AE899E41B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7" y="3600450"/>
            <a:ext cx="52848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BFFF685B-872B-F240-A392-936CFF6446F6}"/>
              </a:ext>
            </a:extLst>
          </p:cNvPr>
          <p:cNvSpPr>
            <a:spLocks noGrp="1"/>
          </p:cNvSpPr>
          <p:nvPr>
            <p:ph sz="quarter" idx="61" hasCustomPrompt="1"/>
          </p:nvPr>
        </p:nvSpPr>
        <p:spPr>
          <a:xfrm>
            <a:off x="6360686" y="3600450"/>
            <a:ext cx="52848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9E292127-7931-F142-A296-FF4940175D96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6723804" y="2184023"/>
            <a:ext cx="4917334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0DEBCA7-CF22-904D-B241-99CF2DD0CAF4}"/>
              </a:ext>
            </a:extLst>
          </p:cNvPr>
          <p:cNvSpPr/>
          <p:nvPr userDrawn="1"/>
        </p:nvSpPr>
        <p:spPr>
          <a:xfrm>
            <a:off x="6356338" y="2184023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DC8B9A37-5860-2248-AD19-69F5B18F9BE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4070690"/>
            <a:ext cx="5284800" cy="18826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7A1E5F44-29F4-5D4D-A293-726114B4254D}"/>
              </a:ext>
            </a:extLst>
          </p:cNvPr>
          <p:cNvSpPr>
            <a:spLocks noGrp="1"/>
          </p:cNvSpPr>
          <p:nvPr>
            <p:ph idx="62" hasCustomPrompt="1"/>
          </p:nvPr>
        </p:nvSpPr>
        <p:spPr>
          <a:xfrm>
            <a:off x="6360686" y="4070690"/>
            <a:ext cx="5284800" cy="18826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7E83EDB0-D6C4-AA4D-986B-93AD38E547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63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31CE20C0-E63C-CC4A-943F-3C600D66DB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2210224"/>
            <a:ext cx="3348000" cy="3769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1F3CF-0DAF-2F46-AD15-21CF0BFFF4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547"/>
            <a:ext cx="11116800" cy="946253"/>
          </a:xfr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90AFA-A09D-CE42-B5C5-6E12D40571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A3234-3BB3-274A-B82B-212BB8AC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12" name="Text Placeholder 27">
            <a:extLst>
              <a:ext uri="{FF2B5EF4-FFF2-40B4-BE49-F238E27FC236}">
                <a16:creationId xmlns:a16="http://schemas.microsoft.com/office/drawing/2014/main" id="{9D277AC0-7628-EB4C-99BF-C2B2A833FEFB}"/>
              </a:ext>
            </a:extLst>
          </p:cNvPr>
          <p:cNvSpPr>
            <a:spLocks noGrp="1"/>
          </p:cNvSpPr>
          <p:nvPr>
            <p:ph idx="64" hasCustomPrompt="1"/>
          </p:nvPr>
        </p:nvSpPr>
        <p:spPr>
          <a:xfrm>
            <a:off x="8293687" y="2210224"/>
            <a:ext cx="3348000" cy="3769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3" name="Text Placeholder 27">
            <a:extLst>
              <a:ext uri="{FF2B5EF4-FFF2-40B4-BE49-F238E27FC236}">
                <a16:creationId xmlns:a16="http://schemas.microsoft.com/office/drawing/2014/main" id="{B4665FA0-0242-0441-B4A4-3C873F70F7D6}"/>
              </a:ext>
            </a:extLst>
          </p:cNvPr>
          <p:cNvSpPr>
            <a:spLocks noGrp="1"/>
          </p:cNvSpPr>
          <p:nvPr>
            <p:ph idx="66" hasCustomPrompt="1"/>
          </p:nvPr>
        </p:nvSpPr>
        <p:spPr>
          <a:xfrm>
            <a:off x="4422000" y="2210224"/>
            <a:ext cx="3348000" cy="3769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</p:spTree>
    <p:extLst>
      <p:ext uri="{BB962C8B-B14F-4D97-AF65-F5344CB8AC3E}">
        <p14:creationId xmlns:p14="http://schemas.microsoft.com/office/powerpoint/2010/main" val="4195200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11120599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10742236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CC5AE1-9869-425F-9A60-84E62DEC9FEE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30" name="Text Placeholder 27">
            <a:extLst>
              <a:ext uri="{FF2B5EF4-FFF2-40B4-BE49-F238E27FC236}">
                <a16:creationId xmlns:a16="http://schemas.microsoft.com/office/drawing/2014/main" id="{D46A624C-617D-2A40-B725-7B6BF24592D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3600449"/>
            <a:ext cx="3348000" cy="235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31" name="Text Placeholder 27">
            <a:extLst>
              <a:ext uri="{FF2B5EF4-FFF2-40B4-BE49-F238E27FC236}">
                <a16:creationId xmlns:a16="http://schemas.microsoft.com/office/drawing/2014/main" id="{E670AB02-7FEB-F242-B535-14811703090E}"/>
              </a:ext>
            </a:extLst>
          </p:cNvPr>
          <p:cNvSpPr>
            <a:spLocks noGrp="1"/>
          </p:cNvSpPr>
          <p:nvPr>
            <p:ph idx="62" hasCustomPrompt="1"/>
          </p:nvPr>
        </p:nvSpPr>
        <p:spPr>
          <a:xfrm>
            <a:off x="8293138" y="3600450"/>
            <a:ext cx="3348000" cy="235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01CEF1B3-659E-624F-9765-CF34EC82F89A}"/>
              </a:ext>
            </a:extLst>
          </p:cNvPr>
          <p:cNvSpPr>
            <a:spLocks noGrp="1"/>
          </p:cNvSpPr>
          <p:nvPr>
            <p:ph idx="63" hasCustomPrompt="1"/>
          </p:nvPr>
        </p:nvSpPr>
        <p:spPr>
          <a:xfrm>
            <a:off x="4422000" y="3600449"/>
            <a:ext cx="3348000" cy="235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95CE1B59-9352-9A44-8AAD-A21A24ADA3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90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F3CF-0DAF-2F46-AD15-21CF0BFFF4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547"/>
            <a:ext cx="11116800" cy="946253"/>
          </a:xfr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90AFA-A09D-CE42-B5C5-6E12D40571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A3234-3BB3-274A-B82B-212BB8AC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A901FB45-EDA4-014B-9D68-DC652519D00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7" y="2210223"/>
            <a:ext cx="33480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4B6CE97B-57DF-3649-847B-F5775DB9374A}"/>
              </a:ext>
            </a:extLst>
          </p:cNvPr>
          <p:cNvSpPr>
            <a:spLocks noGrp="1"/>
          </p:cNvSpPr>
          <p:nvPr>
            <p:ph sz="quarter" idx="63" hasCustomPrompt="1"/>
          </p:nvPr>
        </p:nvSpPr>
        <p:spPr>
          <a:xfrm>
            <a:off x="8293687" y="2210223"/>
            <a:ext cx="33480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31CE20C0-E63C-CC4A-943F-3C600D66DB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2706844"/>
            <a:ext cx="3348000" cy="32686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2" name="Text Placeholder 27">
            <a:extLst>
              <a:ext uri="{FF2B5EF4-FFF2-40B4-BE49-F238E27FC236}">
                <a16:creationId xmlns:a16="http://schemas.microsoft.com/office/drawing/2014/main" id="{9D277AC0-7628-EB4C-99BF-C2B2A833FEFB}"/>
              </a:ext>
            </a:extLst>
          </p:cNvPr>
          <p:cNvSpPr>
            <a:spLocks noGrp="1"/>
          </p:cNvSpPr>
          <p:nvPr>
            <p:ph idx="64" hasCustomPrompt="1"/>
          </p:nvPr>
        </p:nvSpPr>
        <p:spPr>
          <a:xfrm>
            <a:off x="8293687" y="2706844"/>
            <a:ext cx="3348000" cy="32686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9C20BB97-7BA4-0A43-9052-BCF34C1B2FC2}"/>
              </a:ext>
            </a:extLst>
          </p:cNvPr>
          <p:cNvSpPr>
            <a:spLocks noGrp="1"/>
          </p:cNvSpPr>
          <p:nvPr>
            <p:ph sz="quarter" idx="65" hasCustomPrompt="1"/>
          </p:nvPr>
        </p:nvSpPr>
        <p:spPr>
          <a:xfrm>
            <a:off x="4422000" y="2210223"/>
            <a:ext cx="33480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13" name="Text Placeholder 27">
            <a:extLst>
              <a:ext uri="{FF2B5EF4-FFF2-40B4-BE49-F238E27FC236}">
                <a16:creationId xmlns:a16="http://schemas.microsoft.com/office/drawing/2014/main" id="{B4665FA0-0242-0441-B4A4-3C873F70F7D6}"/>
              </a:ext>
            </a:extLst>
          </p:cNvPr>
          <p:cNvSpPr>
            <a:spLocks noGrp="1"/>
          </p:cNvSpPr>
          <p:nvPr>
            <p:ph idx="66" hasCustomPrompt="1"/>
          </p:nvPr>
        </p:nvSpPr>
        <p:spPr>
          <a:xfrm>
            <a:off x="4422000" y="2706844"/>
            <a:ext cx="3348000" cy="32686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</p:spTree>
    <p:extLst>
      <p:ext uri="{BB962C8B-B14F-4D97-AF65-F5344CB8AC3E}">
        <p14:creationId xmlns:p14="http://schemas.microsoft.com/office/powerpoint/2010/main" val="413423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Option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62C52D-005F-4D05-AF9C-93BA1475B0DA}"/>
              </a:ext>
            </a:extLst>
          </p:cNvPr>
          <p:cNvSpPr/>
          <p:nvPr userDrawn="1"/>
        </p:nvSpPr>
        <p:spPr>
          <a:xfrm>
            <a:off x="0" y="0"/>
            <a:ext cx="8465127" cy="6858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8BC17E19-926C-C040-9BBD-8DC54E4D6BF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520546" y="432596"/>
            <a:ext cx="1094013" cy="578364"/>
          </a:xfrm>
          <a:prstGeom prst="rect">
            <a:avLst/>
          </a:prstGeom>
        </p:spPr>
      </p:pic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FEE6BA5C-DA4B-B643-B234-91B7663424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20546" y="5793297"/>
            <a:ext cx="3775229" cy="198436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defRPr sz="1800" b="1" i="0">
                <a:solidFill>
                  <a:schemeClr val="accent3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Insert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78D05DB-9979-754D-8D39-C3636D438D0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0546" y="6108700"/>
            <a:ext cx="3775228" cy="323851"/>
          </a:xfrm>
        </p:spPr>
        <p:txBody>
          <a:bodyPr>
            <a:noAutofit/>
          </a:bodyPr>
          <a:lstStyle>
            <a:lvl1pPr>
              <a:defRPr sz="1800">
                <a:solidFill>
                  <a:srgbClr val="C8C8C8"/>
                </a:solidFill>
              </a:defRPr>
            </a:lvl1pPr>
          </a:lstStyle>
          <a:p>
            <a:pPr lvl="0"/>
            <a:r>
              <a:rPr lang="en-GB" dirty="0"/>
              <a:t>Insert date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DF80FB6A-DB1D-A744-B9A5-C8E0103799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20700" y="4386263"/>
            <a:ext cx="7370763" cy="1000125"/>
          </a:xfrm>
        </p:spPr>
        <p:txBody>
          <a:bodyPr/>
          <a:lstStyle>
            <a:lvl1pPr>
              <a:defRPr>
                <a:solidFill>
                  <a:srgbClr val="C8C8C8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402462-7B5A-B147-B006-93478918A07A}"/>
              </a:ext>
            </a:extLst>
          </p:cNvPr>
          <p:cNvSpPr txBox="1"/>
          <p:nvPr/>
        </p:nvSpPr>
        <p:spPr>
          <a:xfrm>
            <a:off x="-1" y="-489725"/>
            <a:ext cx="589583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1200" dirty="0"/>
              <a:t>Right click the background image and select </a:t>
            </a:r>
            <a:r>
              <a:rPr lang="en-US" sz="1200" b="1" dirty="0"/>
              <a:t>“Format Background”</a:t>
            </a:r>
            <a:r>
              <a:rPr lang="en-US" sz="1200" dirty="0"/>
              <a:t> &gt; </a:t>
            </a:r>
            <a:r>
              <a:rPr lang="en-US" sz="1200" b="1" dirty="0"/>
              <a:t>“Picture or texture fill”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/>
              <a:t>&gt; select </a:t>
            </a:r>
            <a:r>
              <a:rPr lang="en-US" sz="1200" b="1" dirty="0"/>
              <a:t>“Insert” </a:t>
            </a:r>
            <a:r>
              <a:rPr lang="en-US" sz="1200" dirty="0"/>
              <a:t>to replace the background image.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D9AE0D-BC4D-41DB-A245-E1A019EB8C96}"/>
              </a:ext>
            </a:extLst>
          </p:cNvPr>
          <p:cNvSpPr txBox="1"/>
          <p:nvPr userDrawn="1"/>
        </p:nvSpPr>
        <p:spPr>
          <a:xfrm>
            <a:off x="-1" y="-489725"/>
            <a:ext cx="589583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1200" dirty="0"/>
              <a:t>Right click the background image and select </a:t>
            </a:r>
            <a:r>
              <a:rPr lang="en-US" sz="1200" b="1" dirty="0"/>
              <a:t>“Format Background”</a:t>
            </a:r>
            <a:r>
              <a:rPr lang="en-US" sz="1200" dirty="0"/>
              <a:t> &gt; </a:t>
            </a:r>
            <a:r>
              <a:rPr lang="en-US" sz="1200" b="1" dirty="0"/>
              <a:t>“Picture or texture fill”</a:t>
            </a:r>
            <a:r>
              <a:rPr lang="en-US" sz="1200" dirty="0"/>
              <a:t> </a:t>
            </a:r>
          </a:p>
          <a:p>
            <a:pPr algn="l"/>
            <a:r>
              <a:rPr lang="en-US" sz="1200" dirty="0"/>
              <a:t>&gt; select </a:t>
            </a:r>
            <a:r>
              <a:rPr lang="en-US" sz="1200" b="1" dirty="0"/>
              <a:t>“Insert” </a:t>
            </a:r>
            <a:r>
              <a:rPr lang="en-US" sz="1200" dirty="0"/>
              <a:t>to replace the background image.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6C145F1B-3420-EF4A-98AA-DB883BD17A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700" y="1665288"/>
            <a:ext cx="7370763" cy="1998663"/>
          </a:xfrm>
        </p:spPr>
        <p:txBody>
          <a:bodyPr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4500" b="1" i="0" cap="all" baseline="0">
                <a:solidFill>
                  <a:schemeClr val="bg1"/>
                </a:solidFill>
                <a:latin typeface="Catamaran Black" pitchFamily="2" charset="77"/>
                <a:cs typeface="Catamaran Black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224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-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7">
            <a:extLst>
              <a:ext uri="{FF2B5EF4-FFF2-40B4-BE49-F238E27FC236}">
                <a16:creationId xmlns:a16="http://schemas.microsoft.com/office/drawing/2014/main" id="{4DFF24E8-FDF0-874B-8C3A-A6070003902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2210224"/>
            <a:ext cx="5284800" cy="374306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1F3CF-0DAF-2F46-AD15-21CF0BFFF4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547"/>
            <a:ext cx="5284800" cy="946253"/>
          </a:xfrm>
        </p:spPr>
        <p:txBody>
          <a:bodyPr/>
          <a:lstStyle/>
          <a:p>
            <a:r>
              <a:rPr lang="en-GB" dirty="0"/>
              <a:t>HEADING 32PT ODIS MI, SIT ANDE MODITIO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90AFA-A09D-CE42-B5C5-6E12D40571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A3234-3BB3-274A-B82B-212BB8AC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34CA963C-C71D-3441-8427-95C20F9D18B2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357600" y="882547"/>
            <a:ext cx="5284800" cy="50707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</p:spTree>
    <p:extLst>
      <p:ext uri="{BB962C8B-B14F-4D97-AF65-F5344CB8AC3E}">
        <p14:creationId xmlns:p14="http://schemas.microsoft.com/office/powerpoint/2010/main" val="11922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-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257AF2F-FED9-134D-965D-9D931761614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436" y="3592892"/>
            <a:ext cx="5284800" cy="2360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528480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4910400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CC5AE1-9869-425F-9A60-84E62DEC9FEE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29" name="Picture Placeholder 7">
            <a:extLst>
              <a:ext uri="{FF2B5EF4-FFF2-40B4-BE49-F238E27FC236}">
                <a16:creationId xmlns:a16="http://schemas.microsoft.com/office/drawing/2014/main" id="{3F34A12E-2FFE-8A48-928C-2B3F99BB596E}"/>
              </a:ext>
            </a:extLst>
          </p:cNvPr>
          <p:cNvSpPr>
            <a:spLocks noGrp="1" noChangeAspect="1"/>
          </p:cNvSpPr>
          <p:nvPr>
            <p:ph type="pic" sz="quarter" idx="60" hasCustomPrompt="1"/>
          </p:nvPr>
        </p:nvSpPr>
        <p:spPr>
          <a:xfrm>
            <a:off x="6336000" y="882547"/>
            <a:ext cx="5305138" cy="50707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5DE9123C-4583-AD4B-A6A0-177C44EBFA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20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F3CF-0DAF-2F46-AD15-21CF0BFFF4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547"/>
            <a:ext cx="5284800" cy="946253"/>
          </a:xfrm>
        </p:spPr>
        <p:txBody>
          <a:bodyPr/>
          <a:lstStyle/>
          <a:p>
            <a:r>
              <a:rPr lang="en-GB" dirty="0"/>
              <a:t>HEADING 32PT ODIS MI, SIT ANDE MODITIO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90AFA-A09D-CE42-B5C5-6E12D40571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A3234-3BB3-274A-B82B-212BB8AC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A901FB45-EDA4-014B-9D68-DC652519D00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7" y="2210223"/>
            <a:ext cx="5282563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34CA963C-C71D-3441-8427-95C20F9D18B2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357600" y="882547"/>
            <a:ext cx="5284800" cy="50707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10" name="Text Placeholder 27">
            <a:extLst>
              <a:ext uri="{FF2B5EF4-FFF2-40B4-BE49-F238E27FC236}">
                <a16:creationId xmlns:a16="http://schemas.microsoft.com/office/drawing/2014/main" id="{4DFF24E8-FDF0-874B-8C3A-A6070003902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2704254"/>
            <a:ext cx="5284800" cy="32490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</p:spTree>
    <p:extLst>
      <p:ext uri="{BB962C8B-B14F-4D97-AF65-F5344CB8AC3E}">
        <p14:creationId xmlns:p14="http://schemas.microsoft.com/office/powerpoint/2010/main" val="410805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257AF2F-FED9-134D-965D-9D931761614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436" y="2184023"/>
            <a:ext cx="6829200" cy="376926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31" name="Picture Placeholder 33">
            <a:extLst>
              <a:ext uri="{FF2B5EF4-FFF2-40B4-BE49-F238E27FC236}">
                <a16:creationId xmlns:a16="http://schemas.microsoft.com/office/drawing/2014/main" id="{BEC07A0F-CC71-3848-87F6-3D3A79BD87C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96225" y="0"/>
            <a:ext cx="4295775" cy="6858000"/>
          </a:xfrm>
          <a:custGeom>
            <a:avLst/>
            <a:gdLst>
              <a:gd name="connsiteX0" fmla="*/ 981 w 4295775"/>
              <a:gd name="connsiteY0" fmla="*/ 6311900 h 6858000"/>
              <a:gd name="connsiteX1" fmla="*/ 981 w 4295775"/>
              <a:gd name="connsiteY1" fmla="*/ 6329900 h 6858000"/>
              <a:gd name="connsiteX2" fmla="*/ 3744981 w 4295775"/>
              <a:gd name="connsiteY2" fmla="*/ 6329900 h 6858000"/>
              <a:gd name="connsiteX3" fmla="*/ 3744981 w 4295775"/>
              <a:gd name="connsiteY3" fmla="*/ 6311900 h 6858000"/>
              <a:gd name="connsiteX4" fmla="*/ 0 w 4295775"/>
              <a:gd name="connsiteY4" fmla="*/ 0 h 6858000"/>
              <a:gd name="connsiteX5" fmla="*/ 4295775 w 4295775"/>
              <a:gd name="connsiteY5" fmla="*/ 0 h 6858000"/>
              <a:gd name="connsiteX6" fmla="*/ 4295775 w 4295775"/>
              <a:gd name="connsiteY6" fmla="*/ 6858000 h 6858000"/>
              <a:gd name="connsiteX7" fmla="*/ 0 w 429577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5775" h="6858000">
                <a:moveTo>
                  <a:pt x="981" y="6311900"/>
                </a:moveTo>
                <a:lnTo>
                  <a:pt x="981" y="6329900"/>
                </a:lnTo>
                <a:lnTo>
                  <a:pt x="3744981" y="6329900"/>
                </a:lnTo>
                <a:lnTo>
                  <a:pt x="3744981" y="6311900"/>
                </a:lnTo>
                <a:close/>
                <a:moveTo>
                  <a:pt x="0" y="0"/>
                </a:moveTo>
                <a:lnTo>
                  <a:pt x="4295775" y="0"/>
                </a:lnTo>
                <a:lnTo>
                  <a:pt x="42957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503999" tIns="900000" rIns="503998" bIns="503998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682920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 REHENT EST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B5652-EF01-9941-BDD4-8968981CBD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05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-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257AF2F-FED9-134D-965D-9D931761614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436" y="3592892"/>
            <a:ext cx="6829200" cy="2360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31" name="Picture Placeholder 33">
            <a:extLst>
              <a:ext uri="{FF2B5EF4-FFF2-40B4-BE49-F238E27FC236}">
                <a16:creationId xmlns:a16="http://schemas.microsoft.com/office/drawing/2014/main" id="{BEC07A0F-CC71-3848-87F6-3D3A79BD87C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96225" y="0"/>
            <a:ext cx="4295775" cy="6858000"/>
          </a:xfrm>
          <a:custGeom>
            <a:avLst/>
            <a:gdLst>
              <a:gd name="connsiteX0" fmla="*/ 981 w 4295775"/>
              <a:gd name="connsiteY0" fmla="*/ 6311900 h 6858000"/>
              <a:gd name="connsiteX1" fmla="*/ 981 w 4295775"/>
              <a:gd name="connsiteY1" fmla="*/ 6329900 h 6858000"/>
              <a:gd name="connsiteX2" fmla="*/ 3744981 w 4295775"/>
              <a:gd name="connsiteY2" fmla="*/ 6329900 h 6858000"/>
              <a:gd name="connsiteX3" fmla="*/ 3744981 w 4295775"/>
              <a:gd name="connsiteY3" fmla="*/ 6311900 h 6858000"/>
              <a:gd name="connsiteX4" fmla="*/ 0 w 4295775"/>
              <a:gd name="connsiteY4" fmla="*/ 0 h 6858000"/>
              <a:gd name="connsiteX5" fmla="*/ 4295775 w 4295775"/>
              <a:gd name="connsiteY5" fmla="*/ 0 h 6858000"/>
              <a:gd name="connsiteX6" fmla="*/ 4295775 w 4295775"/>
              <a:gd name="connsiteY6" fmla="*/ 6858000 h 6858000"/>
              <a:gd name="connsiteX7" fmla="*/ 0 w 429577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5775" h="6858000">
                <a:moveTo>
                  <a:pt x="981" y="6311900"/>
                </a:moveTo>
                <a:lnTo>
                  <a:pt x="981" y="6329900"/>
                </a:lnTo>
                <a:lnTo>
                  <a:pt x="3744981" y="6329900"/>
                </a:lnTo>
                <a:lnTo>
                  <a:pt x="3744981" y="6311900"/>
                </a:lnTo>
                <a:close/>
                <a:moveTo>
                  <a:pt x="0" y="0"/>
                </a:moveTo>
                <a:lnTo>
                  <a:pt x="4295775" y="0"/>
                </a:lnTo>
                <a:lnTo>
                  <a:pt x="42957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503999" tIns="900000" rIns="503998" bIns="503998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682920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 REHENT EST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B5652-EF01-9941-BDD4-8968981CBD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4800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CC5AE1-9869-425F-9A60-84E62DEC9FEE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484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-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3F049A60-5BF2-7944-B9D2-B1BD21C3C98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896225" y="0"/>
            <a:ext cx="4295775" cy="6858000"/>
          </a:xfrm>
          <a:custGeom>
            <a:avLst/>
            <a:gdLst>
              <a:gd name="connsiteX0" fmla="*/ 981 w 4295775"/>
              <a:gd name="connsiteY0" fmla="*/ 6311900 h 6858000"/>
              <a:gd name="connsiteX1" fmla="*/ 981 w 4295775"/>
              <a:gd name="connsiteY1" fmla="*/ 6329900 h 6858000"/>
              <a:gd name="connsiteX2" fmla="*/ 3744981 w 4295775"/>
              <a:gd name="connsiteY2" fmla="*/ 6329900 h 6858000"/>
              <a:gd name="connsiteX3" fmla="*/ 3744981 w 4295775"/>
              <a:gd name="connsiteY3" fmla="*/ 6311900 h 6858000"/>
              <a:gd name="connsiteX4" fmla="*/ 0 w 4295775"/>
              <a:gd name="connsiteY4" fmla="*/ 0 h 6858000"/>
              <a:gd name="connsiteX5" fmla="*/ 4295775 w 4295775"/>
              <a:gd name="connsiteY5" fmla="*/ 0 h 6858000"/>
              <a:gd name="connsiteX6" fmla="*/ 4295775 w 4295775"/>
              <a:gd name="connsiteY6" fmla="*/ 6858000 h 6858000"/>
              <a:gd name="connsiteX7" fmla="*/ 0 w 429577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5775" h="6858000">
                <a:moveTo>
                  <a:pt x="981" y="6311900"/>
                </a:moveTo>
                <a:lnTo>
                  <a:pt x="981" y="6329900"/>
                </a:lnTo>
                <a:lnTo>
                  <a:pt x="3744981" y="6329900"/>
                </a:lnTo>
                <a:lnTo>
                  <a:pt x="3744981" y="6311900"/>
                </a:lnTo>
                <a:close/>
                <a:moveTo>
                  <a:pt x="0" y="0"/>
                </a:moveTo>
                <a:lnTo>
                  <a:pt x="4295775" y="0"/>
                </a:lnTo>
                <a:lnTo>
                  <a:pt x="429577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8C8C8"/>
          </a:solidFill>
        </p:spPr>
        <p:txBody>
          <a:bodyPr wrap="square" lIns="503999" tIns="900000" rIns="503998" bIns="503998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2920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3635F99A-FBA4-1743-800D-F8F8E3351EE6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3600450"/>
            <a:ext cx="68292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2" name="Text Placeholder 27">
            <a:extLst>
              <a:ext uri="{FF2B5EF4-FFF2-40B4-BE49-F238E27FC236}">
                <a16:creationId xmlns:a16="http://schemas.microsoft.com/office/drawing/2014/main" id="{A09F53D8-B732-344E-982B-AB583191F3A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4080476"/>
            <a:ext cx="6831587" cy="19043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E11CA538-2915-F544-84F8-18C015C3FC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21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- Layou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1F3CF-0DAF-2F46-AD15-21CF0BFFF4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547"/>
            <a:ext cx="11116800" cy="946253"/>
          </a:xfr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90AFA-A09D-CE42-B5C5-6E12D40571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A3234-3BB3-274A-B82B-212BB8AC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A901FB45-EDA4-014B-9D68-DC652519D00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7" y="2210223"/>
            <a:ext cx="52848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34CA963C-C71D-3441-8427-95C20F9D18B2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357600" y="2210223"/>
            <a:ext cx="5284800" cy="3743068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8" name="Text Placeholder 27">
            <a:extLst>
              <a:ext uri="{FF2B5EF4-FFF2-40B4-BE49-F238E27FC236}">
                <a16:creationId xmlns:a16="http://schemas.microsoft.com/office/drawing/2014/main" id="{1AD9449F-69C2-4245-AA9E-289003C34A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2704254"/>
            <a:ext cx="5284800" cy="32490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</p:spTree>
    <p:extLst>
      <p:ext uri="{BB962C8B-B14F-4D97-AF65-F5344CB8AC3E}">
        <p14:creationId xmlns:p14="http://schemas.microsoft.com/office/powerpoint/2010/main" val="89024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- Layou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7">
            <a:extLst>
              <a:ext uri="{FF2B5EF4-FFF2-40B4-BE49-F238E27FC236}">
                <a16:creationId xmlns:a16="http://schemas.microsoft.com/office/drawing/2014/main" id="{2AAF4406-6599-BF44-921A-7516EF93A263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524887" y="3600450"/>
            <a:ext cx="11120400" cy="23508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1112040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10742236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CC5AE1-9869-425F-9A60-84E62DEC9FEE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165BC55A-DE50-9F45-9164-D16ECD319C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79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6" y="882000"/>
            <a:ext cx="11116251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DAF8F267-4EAC-A444-AFF6-CB307F1FDF90}"/>
              </a:ext>
            </a:extLst>
          </p:cNvPr>
          <p:cNvSpPr>
            <a:spLocks noGrp="1"/>
          </p:cNvSpPr>
          <p:nvPr>
            <p:ph type="tbl" sz="quarter" idx="25"/>
          </p:nvPr>
        </p:nvSpPr>
        <p:spPr>
          <a:xfrm>
            <a:off x="524886" y="2176013"/>
            <a:ext cx="11116252" cy="3777278"/>
          </a:xfrm>
        </p:spPr>
        <p:txBody>
          <a:bodyPr lIns="216000" tIns="216000" rIns="216000" bIns="216000">
            <a:normAutofit/>
          </a:bodyPr>
          <a:lstStyle>
            <a:lvl1pPr>
              <a:defRPr sz="1800"/>
            </a:lvl1pPr>
          </a:lstStyle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32" name="Footer Placeholder 5">
            <a:extLst>
              <a:ext uri="{FF2B5EF4-FFF2-40B4-BE49-F238E27FC236}">
                <a16:creationId xmlns:a16="http://schemas.microsoft.com/office/drawing/2014/main" id="{8D548F2A-B903-F947-A636-3B8BA65EB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23" name="Table Placeholder 5">
            <a:extLst>
              <a:ext uri="{FF2B5EF4-FFF2-40B4-BE49-F238E27FC236}">
                <a16:creationId xmlns:a16="http://schemas.microsoft.com/office/drawing/2014/main" id="{2B23F8BA-171A-DE48-8489-868CE33C053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5420D957-0D4E-E447-B466-87B1D03A09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580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>
            <a:extLst>
              <a:ext uri="{FF2B5EF4-FFF2-40B4-BE49-F238E27FC236}">
                <a16:creationId xmlns:a16="http://schemas.microsoft.com/office/drawing/2014/main" id="{16069655-BA47-C940-8F02-B44EDB6EACB4}"/>
              </a:ext>
            </a:extLst>
          </p:cNvPr>
          <p:cNvSpPr>
            <a:spLocks noGrp="1"/>
          </p:cNvSpPr>
          <p:nvPr>
            <p:ph type="chart" sz="quarter" idx="26"/>
          </p:nvPr>
        </p:nvSpPr>
        <p:spPr>
          <a:xfrm>
            <a:off x="524886" y="2176013"/>
            <a:ext cx="11116800" cy="3776400"/>
          </a:xfrm>
        </p:spPr>
        <p:txBody>
          <a:bodyPr lIns="216000" tIns="216000" rIns="216000" bIns="21600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icon to add chart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6" y="882000"/>
            <a:ext cx="11116251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2" name="Footer Placeholder 5">
            <a:extLst>
              <a:ext uri="{FF2B5EF4-FFF2-40B4-BE49-F238E27FC236}">
                <a16:creationId xmlns:a16="http://schemas.microsoft.com/office/drawing/2014/main" id="{8D548F2A-B903-F947-A636-3B8BA65EB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23" name="Table Placeholder 5">
            <a:extLst>
              <a:ext uri="{FF2B5EF4-FFF2-40B4-BE49-F238E27FC236}">
                <a16:creationId xmlns:a16="http://schemas.microsoft.com/office/drawing/2014/main" id="{2B23F8BA-171A-DE48-8489-868CE33C053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6A2E605D-47A9-174F-9A6C-FCAACAF308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73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Option 1">
    <p:bg>
      <p:bgPr>
        <a:solidFill>
          <a:srgbClr val="041E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2">
            <a:extLst>
              <a:ext uri="{FF2B5EF4-FFF2-40B4-BE49-F238E27FC236}">
                <a16:creationId xmlns:a16="http://schemas.microsoft.com/office/drawing/2014/main" id="{0A9F1602-B9C2-2C40-9928-1022A94D32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711" y="2200608"/>
            <a:ext cx="7367514" cy="1228392"/>
          </a:xfrm>
          <a:prstGeom prst="rect">
            <a:avLst/>
          </a:prstGeom>
        </p:spPr>
        <p:txBody>
          <a:bodyPr anchor="t"/>
          <a:lstStyle>
            <a:lvl1pPr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SECTION HEADING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CED4D-BA67-F349-AECD-C422D42EDE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938" y="1696284"/>
            <a:ext cx="7367587" cy="288000"/>
          </a:xfrm>
        </p:spPr>
        <p:txBody>
          <a:bodyPr anchor="t">
            <a:noAutofit/>
          </a:bodyPr>
          <a:lstStyle>
            <a:lvl1pPr>
              <a:defRPr b="1">
                <a:solidFill>
                  <a:srgbClr val="D90699"/>
                </a:solidFill>
              </a:defRPr>
            </a:lvl1pPr>
          </a:lstStyle>
          <a:p>
            <a:pPr lvl="0"/>
            <a:r>
              <a:rPr lang="en-GB" dirty="0"/>
              <a:t>Section #</a:t>
            </a:r>
            <a:endParaRPr lang="en-US" dirty="0"/>
          </a:p>
        </p:txBody>
      </p:sp>
      <p:sp>
        <p:nvSpPr>
          <p:cNvPr id="10" name="Table Placeholder 5">
            <a:extLst>
              <a:ext uri="{FF2B5EF4-FFF2-40B4-BE49-F238E27FC236}">
                <a16:creationId xmlns:a16="http://schemas.microsoft.com/office/drawing/2014/main" id="{F4E935C0-FA02-6D4F-9FD2-A6B9728E9632}"/>
              </a:ext>
            </a:extLst>
          </p:cNvPr>
          <p:cNvSpPr txBox="1">
            <a:spLocks/>
          </p:cNvSpPr>
          <p:nvPr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286228-0E55-CF4B-AE3B-83CAD1B62F9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able Placeholder 5">
            <a:extLst>
              <a:ext uri="{FF2B5EF4-FFF2-40B4-BE49-F238E27FC236}">
                <a16:creationId xmlns:a16="http://schemas.microsoft.com/office/drawing/2014/main" id="{41470863-B2DD-49E4-8FF1-8A54624F22C3}"/>
              </a:ext>
            </a:extLst>
          </p:cNvPr>
          <p:cNvSpPr txBox="1">
            <a:spLocks/>
          </p:cNvSpPr>
          <p:nvPr userDrawn="1"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4EA48D28-58F6-0F43-926B-70D06A45A1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pic>
        <p:nvPicPr>
          <p:cNvPr id="4" name="Picture 3" descr="A picture containing building, sitting, green, large&#10;&#10;Description automatically generated">
            <a:extLst>
              <a:ext uri="{FF2B5EF4-FFF2-40B4-BE49-F238E27FC236}">
                <a16:creationId xmlns:a16="http://schemas.microsoft.com/office/drawing/2014/main" id="{2CF20041-5C6E-CB43-B173-CE12233A04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100" y="0"/>
            <a:ext cx="4152900" cy="648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0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Quote -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9308231-C636-6940-87EA-29AB578793E8}"/>
              </a:ext>
            </a:extLst>
          </p:cNvPr>
          <p:cNvSpPr/>
          <p:nvPr/>
        </p:nvSpPr>
        <p:spPr>
          <a:xfrm>
            <a:off x="7900381" y="0"/>
            <a:ext cx="4291619" cy="6858000"/>
          </a:xfrm>
          <a:prstGeom prst="rect">
            <a:avLst/>
          </a:prstGeom>
          <a:gradFill>
            <a:gsLst>
              <a:gs pos="100000">
                <a:schemeClr val="accent3"/>
              </a:gs>
              <a:gs pos="0">
                <a:srgbClr val="D3124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37" name="Picture 36" descr="A picture containing drawing, knot&#10;&#10;Description automatically generated">
            <a:extLst>
              <a:ext uri="{FF2B5EF4-FFF2-40B4-BE49-F238E27FC236}">
                <a16:creationId xmlns:a16="http://schemas.microsoft.com/office/drawing/2014/main" id="{19E1F77F-82BA-4245-A994-86A6D8352B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670" y="873125"/>
            <a:ext cx="878400" cy="523302"/>
          </a:xfrm>
          <a:prstGeom prst="rect">
            <a:avLst/>
          </a:prstGeom>
        </p:spPr>
      </p:pic>
      <p:sp>
        <p:nvSpPr>
          <p:cNvPr id="38" name="Text Placeholder 27">
            <a:extLst>
              <a:ext uri="{FF2B5EF4-FFF2-40B4-BE49-F238E27FC236}">
                <a16:creationId xmlns:a16="http://schemas.microsoft.com/office/drawing/2014/main" id="{5A085518-5986-4F42-B5F1-7488FADA0DC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2184024"/>
            <a:ext cx="6831587" cy="38008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67F820B9-65F7-BC4A-A368-1CA1608862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448670" y="2168524"/>
            <a:ext cx="3192467" cy="378476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lang="en-MY" sz="2200" b="1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Quemur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publis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Muleger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maximus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oc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mentem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dienderi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caperid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epotam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Decret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poricat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icavocut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plicat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Ortum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ad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renium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ipseniris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si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et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achuctus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Git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nihi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Patisus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creissentem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se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ipio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ut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gra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Sciam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peris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cusque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tus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noverbi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</a:t>
            </a:r>
          </a:p>
        </p:txBody>
      </p:sp>
      <p:sp>
        <p:nvSpPr>
          <p:cNvPr id="11" name="Table Placeholder 5">
            <a:extLst>
              <a:ext uri="{FF2B5EF4-FFF2-40B4-BE49-F238E27FC236}">
                <a16:creationId xmlns:a16="http://schemas.microsoft.com/office/drawing/2014/main" id="{836D67D4-FD40-FC4F-8EB1-0208DFBDE96E}"/>
              </a:ext>
            </a:extLst>
          </p:cNvPr>
          <p:cNvSpPr txBox="1">
            <a:spLocks/>
          </p:cNvSpPr>
          <p:nvPr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27" name="Table Placeholder 5">
            <a:extLst>
              <a:ext uri="{FF2B5EF4-FFF2-40B4-BE49-F238E27FC236}">
                <a16:creationId xmlns:a16="http://schemas.microsoft.com/office/drawing/2014/main" id="{AFB5936C-2A84-4736-97F6-DD0D37D64A14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36" name="Footer Placeholder 5">
            <a:extLst>
              <a:ext uri="{FF2B5EF4-FFF2-40B4-BE49-F238E27FC236}">
                <a16:creationId xmlns:a16="http://schemas.microsoft.com/office/drawing/2014/main" id="{0C779D03-01DF-A248-A4D6-FE41D2982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556D4-77DA-BD46-A65E-1FB377853BE8}"/>
              </a:ext>
            </a:extLst>
          </p:cNvPr>
          <p:cNvSpPr txBox="1"/>
          <p:nvPr userDrawn="1"/>
        </p:nvSpPr>
        <p:spPr>
          <a:xfrm>
            <a:off x="7537938" y="6482862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US" dirty="0">
              <a:noFill/>
            </a:endParaRP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F5A6058F-751B-644D-A787-42776CF07E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6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Quote -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Placeholder 27">
            <a:extLst>
              <a:ext uri="{FF2B5EF4-FFF2-40B4-BE49-F238E27FC236}">
                <a16:creationId xmlns:a16="http://schemas.microsoft.com/office/drawing/2014/main" id="{5A085518-5986-4F42-B5F1-7488FADA0DC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3600450"/>
            <a:ext cx="6831587" cy="23844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308231-C636-6940-87EA-29AB578793E8}"/>
              </a:ext>
            </a:extLst>
          </p:cNvPr>
          <p:cNvSpPr/>
          <p:nvPr/>
        </p:nvSpPr>
        <p:spPr>
          <a:xfrm>
            <a:off x="7900381" y="0"/>
            <a:ext cx="4291619" cy="6858000"/>
          </a:xfrm>
          <a:prstGeom prst="rect">
            <a:avLst/>
          </a:prstGeom>
          <a:gradFill>
            <a:gsLst>
              <a:gs pos="100000">
                <a:schemeClr val="accent3"/>
              </a:gs>
              <a:gs pos="0">
                <a:srgbClr val="D3124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67F820B9-65F7-BC4A-A368-1CA1608862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448670" y="2168524"/>
            <a:ext cx="3192467" cy="378476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lang="en-MY" sz="2200" b="1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Quemur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publis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Muleger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maximus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oc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mentem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dienderi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caperid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epotam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Decret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poricat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icavocut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plicat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Ortum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ad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renium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ipseniris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si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et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achuctus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Git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nihi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Patisus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creissentem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se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ipio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ut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gra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Sciam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peris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cusque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tus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noverbi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</a:t>
            </a:r>
          </a:p>
        </p:txBody>
      </p:sp>
      <p:sp>
        <p:nvSpPr>
          <p:cNvPr id="11" name="Table Placeholder 5">
            <a:extLst>
              <a:ext uri="{FF2B5EF4-FFF2-40B4-BE49-F238E27FC236}">
                <a16:creationId xmlns:a16="http://schemas.microsoft.com/office/drawing/2014/main" id="{836D67D4-FD40-FC4F-8EB1-0208DFBDE96E}"/>
              </a:ext>
            </a:extLst>
          </p:cNvPr>
          <p:cNvSpPr txBox="1">
            <a:spLocks/>
          </p:cNvSpPr>
          <p:nvPr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86465A5-F299-425D-A8DA-AB762EAC7F11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Table Placeholder 5">
            <a:extLst>
              <a:ext uri="{FF2B5EF4-FFF2-40B4-BE49-F238E27FC236}">
                <a16:creationId xmlns:a16="http://schemas.microsoft.com/office/drawing/2014/main" id="{AFB5936C-2A84-4736-97F6-DD0D37D64A14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36" name="Footer Placeholder 5">
            <a:extLst>
              <a:ext uri="{FF2B5EF4-FFF2-40B4-BE49-F238E27FC236}">
                <a16:creationId xmlns:a16="http://schemas.microsoft.com/office/drawing/2014/main" id="{0C779D03-01DF-A248-A4D6-FE41D2982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556D4-77DA-BD46-A65E-1FB377853BE8}"/>
              </a:ext>
            </a:extLst>
          </p:cNvPr>
          <p:cNvSpPr txBox="1"/>
          <p:nvPr userDrawn="1"/>
        </p:nvSpPr>
        <p:spPr>
          <a:xfrm>
            <a:off x="7537938" y="6482862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US" dirty="0">
              <a:noFill/>
            </a:endParaRPr>
          </a:p>
        </p:txBody>
      </p:sp>
      <p:pic>
        <p:nvPicPr>
          <p:cNvPr id="37" name="Picture 36" descr="A picture containing drawing, knot&#10;&#10;Description automatically generated">
            <a:extLst>
              <a:ext uri="{FF2B5EF4-FFF2-40B4-BE49-F238E27FC236}">
                <a16:creationId xmlns:a16="http://schemas.microsoft.com/office/drawing/2014/main" id="{EDC64CCF-71AD-2845-9897-2FB0894135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670" y="873125"/>
            <a:ext cx="878400" cy="523302"/>
          </a:xfrm>
          <a:prstGeom prst="rect">
            <a:avLst/>
          </a:prstGeom>
        </p:spPr>
      </p:pic>
      <p:sp>
        <p:nvSpPr>
          <p:cNvPr id="17" name="Slide Number Placeholder 2">
            <a:extLst>
              <a:ext uri="{FF2B5EF4-FFF2-40B4-BE49-F238E27FC236}">
                <a16:creationId xmlns:a16="http://schemas.microsoft.com/office/drawing/2014/main" id="{1BC2A60C-09D8-4B42-A97A-902B748936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57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Quote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27">
            <a:extLst>
              <a:ext uri="{FF2B5EF4-FFF2-40B4-BE49-F238E27FC236}">
                <a16:creationId xmlns:a16="http://schemas.microsoft.com/office/drawing/2014/main" id="{E33FB3EF-D68E-4E4C-8299-5EF940A3F40B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524888" y="2664049"/>
            <a:ext cx="6831587" cy="33208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308231-C636-6940-87EA-29AB578793E8}"/>
              </a:ext>
            </a:extLst>
          </p:cNvPr>
          <p:cNvSpPr/>
          <p:nvPr/>
        </p:nvSpPr>
        <p:spPr>
          <a:xfrm>
            <a:off x="7900381" y="0"/>
            <a:ext cx="4291619" cy="6858000"/>
          </a:xfrm>
          <a:prstGeom prst="rect">
            <a:avLst/>
          </a:prstGeom>
          <a:gradFill>
            <a:gsLst>
              <a:gs pos="100000">
                <a:schemeClr val="accent3"/>
              </a:gs>
              <a:gs pos="0">
                <a:srgbClr val="D3124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67F820B9-65F7-BC4A-A368-1CA1608862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448670" y="2168524"/>
            <a:ext cx="3192467" cy="378476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lang="en-MY" sz="2200" b="1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Quemur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publis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Muleger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maximus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oc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mentem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dienderi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caperid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epotam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Decret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poricat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icavocut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plicat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Ortum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ad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renium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ipseniris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si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et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achuctus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Git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nihi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Patisus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creissentem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se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ipio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ut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gra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Sciam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peris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cusque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tus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noverbi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</a:t>
            </a:r>
          </a:p>
        </p:txBody>
      </p:sp>
      <p:sp>
        <p:nvSpPr>
          <p:cNvPr id="11" name="Table Placeholder 5">
            <a:extLst>
              <a:ext uri="{FF2B5EF4-FFF2-40B4-BE49-F238E27FC236}">
                <a16:creationId xmlns:a16="http://schemas.microsoft.com/office/drawing/2014/main" id="{836D67D4-FD40-FC4F-8EB1-0208DFBDE96E}"/>
              </a:ext>
            </a:extLst>
          </p:cNvPr>
          <p:cNvSpPr txBox="1">
            <a:spLocks/>
          </p:cNvSpPr>
          <p:nvPr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27" name="Table Placeholder 5">
            <a:extLst>
              <a:ext uri="{FF2B5EF4-FFF2-40B4-BE49-F238E27FC236}">
                <a16:creationId xmlns:a16="http://schemas.microsoft.com/office/drawing/2014/main" id="{AFB5936C-2A84-4736-97F6-DD0D37D64A14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36" name="Footer Placeholder 5">
            <a:extLst>
              <a:ext uri="{FF2B5EF4-FFF2-40B4-BE49-F238E27FC236}">
                <a16:creationId xmlns:a16="http://schemas.microsoft.com/office/drawing/2014/main" id="{0C779D03-01DF-A248-A4D6-FE41D2982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556D4-77DA-BD46-A65E-1FB377853BE8}"/>
              </a:ext>
            </a:extLst>
          </p:cNvPr>
          <p:cNvSpPr txBox="1"/>
          <p:nvPr userDrawn="1"/>
        </p:nvSpPr>
        <p:spPr>
          <a:xfrm>
            <a:off x="7537938" y="6482862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US" dirty="0">
              <a:noFill/>
            </a:endParaRPr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3A3F876C-45EA-984F-B019-C82F3D027F86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2184023"/>
            <a:ext cx="68292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pic>
        <p:nvPicPr>
          <p:cNvPr id="40" name="Picture 39" descr="A picture containing drawing, knot&#10;&#10;Description automatically generated">
            <a:extLst>
              <a:ext uri="{FF2B5EF4-FFF2-40B4-BE49-F238E27FC236}">
                <a16:creationId xmlns:a16="http://schemas.microsoft.com/office/drawing/2014/main" id="{65CE9213-0044-024E-BA51-EE64100D7A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670" y="873125"/>
            <a:ext cx="878400" cy="523302"/>
          </a:xfrm>
          <a:prstGeom prst="rect">
            <a:avLst/>
          </a:prstGeom>
        </p:spPr>
      </p:pic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835568C2-C2ED-5F49-9B24-B794CC0045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298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Quote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9308231-C636-6940-87EA-29AB578793E8}"/>
              </a:ext>
            </a:extLst>
          </p:cNvPr>
          <p:cNvSpPr/>
          <p:nvPr/>
        </p:nvSpPr>
        <p:spPr>
          <a:xfrm>
            <a:off x="7900381" y="0"/>
            <a:ext cx="4291619" cy="6858000"/>
          </a:xfrm>
          <a:prstGeom prst="rect">
            <a:avLst/>
          </a:prstGeom>
          <a:gradFill>
            <a:gsLst>
              <a:gs pos="100000">
                <a:schemeClr val="accent3"/>
              </a:gs>
              <a:gs pos="0">
                <a:srgbClr val="D3124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67F820B9-65F7-BC4A-A368-1CA1608862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448670" y="2168524"/>
            <a:ext cx="3192467" cy="378476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lang="en-MY" sz="2200" b="1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Quemur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publis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Muleger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maximus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oc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mentem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dienderi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caperid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epotam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Decret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poricat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icavocut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plicat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Ortum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ad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renium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ipseniris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si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et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achuctus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Git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nihi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num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Patisus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creissentem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se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ipio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ut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gra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Sciam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peris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cusque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tus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noverbi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.</a:t>
            </a:r>
          </a:p>
        </p:txBody>
      </p:sp>
      <p:sp>
        <p:nvSpPr>
          <p:cNvPr id="11" name="Table Placeholder 5">
            <a:extLst>
              <a:ext uri="{FF2B5EF4-FFF2-40B4-BE49-F238E27FC236}">
                <a16:creationId xmlns:a16="http://schemas.microsoft.com/office/drawing/2014/main" id="{836D67D4-FD40-FC4F-8EB1-0208DFBDE96E}"/>
              </a:ext>
            </a:extLst>
          </p:cNvPr>
          <p:cNvSpPr txBox="1">
            <a:spLocks/>
          </p:cNvSpPr>
          <p:nvPr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86465A5-F299-425D-A8DA-AB762EAC7F11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Table Placeholder 5">
            <a:extLst>
              <a:ext uri="{FF2B5EF4-FFF2-40B4-BE49-F238E27FC236}">
                <a16:creationId xmlns:a16="http://schemas.microsoft.com/office/drawing/2014/main" id="{AFB5936C-2A84-4736-97F6-DD0D37D64A14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6" y="6311900"/>
            <a:ext cx="3744000" cy="180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36" name="Footer Placeholder 5">
            <a:extLst>
              <a:ext uri="{FF2B5EF4-FFF2-40B4-BE49-F238E27FC236}">
                <a16:creationId xmlns:a16="http://schemas.microsoft.com/office/drawing/2014/main" id="{0C779D03-01DF-A248-A4D6-FE41D2982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556D4-77DA-BD46-A65E-1FB377853BE8}"/>
              </a:ext>
            </a:extLst>
          </p:cNvPr>
          <p:cNvSpPr txBox="1"/>
          <p:nvPr userDrawn="1"/>
        </p:nvSpPr>
        <p:spPr>
          <a:xfrm>
            <a:off x="7537938" y="6482862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US" dirty="0">
              <a:noFill/>
            </a:endParaRPr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3A3F876C-45EA-984F-B019-C82F3D027F86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3600450"/>
            <a:ext cx="68292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8" name="Text Placeholder 27">
            <a:extLst>
              <a:ext uri="{FF2B5EF4-FFF2-40B4-BE49-F238E27FC236}">
                <a16:creationId xmlns:a16="http://schemas.microsoft.com/office/drawing/2014/main" id="{5A085518-5986-4F42-B5F1-7488FADA0DC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4080476"/>
            <a:ext cx="6831587" cy="19043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pic>
        <p:nvPicPr>
          <p:cNvPr id="37" name="Picture 36" descr="A picture containing drawing, knot&#10;&#10;Description automatically generated">
            <a:extLst>
              <a:ext uri="{FF2B5EF4-FFF2-40B4-BE49-F238E27FC236}">
                <a16:creationId xmlns:a16="http://schemas.microsoft.com/office/drawing/2014/main" id="{040B8094-9A4E-5E45-B3ED-7398688A90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670" y="873125"/>
            <a:ext cx="878400" cy="523302"/>
          </a:xfrm>
          <a:prstGeom prst="rect">
            <a:avLst/>
          </a:prstGeom>
        </p:spPr>
      </p:pic>
      <p:sp>
        <p:nvSpPr>
          <p:cNvPr id="17" name="Slide Number Placeholder 2">
            <a:extLst>
              <a:ext uri="{FF2B5EF4-FFF2-40B4-BE49-F238E27FC236}">
                <a16:creationId xmlns:a16="http://schemas.microsoft.com/office/drawing/2014/main" id="{259464A9-2605-7447-9D2E-F4EC0C132F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28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511EC755-7DF1-3448-BE70-DD9F5AC8C33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50000"/>
            </a:schemeClr>
          </a:solidFill>
        </p:spPr>
        <p:txBody>
          <a:bodyPr lIns="503999" tIns="900000" rIns="503998" bIns="503998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87FB9B8-07B3-E64E-BCF4-331C891552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5939" y="2781300"/>
            <a:ext cx="11120400" cy="31719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MY" sz="2800" b="1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Quemur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publis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Muleger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maximus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oc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mentem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dienderi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caperid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epotam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Decret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poricat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icavocut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plicat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Ortum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ad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renium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ipseniris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si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et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achuctus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B09286-465D-3742-8EB6-62ABA74BF8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pic>
        <p:nvPicPr>
          <p:cNvPr id="9" name="Picture 8" descr="A picture containing drawing, knot&#10;&#10;Description automatically generated">
            <a:extLst>
              <a:ext uri="{FF2B5EF4-FFF2-40B4-BE49-F238E27FC236}">
                <a16:creationId xmlns:a16="http://schemas.microsoft.com/office/drawing/2014/main" id="{E47A7D52-9436-3244-A821-DF886C5123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" y="1668464"/>
            <a:ext cx="1193800" cy="711200"/>
          </a:xfrm>
          <a:prstGeom prst="rect">
            <a:avLst/>
          </a:prstGeom>
        </p:spPr>
      </p:pic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B9ACF458-2A78-FB4B-A354-F95E5450005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21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Pink Background">
    <p:bg>
      <p:bgPr>
        <a:gradFill>
          <a:gsLst>
            <a:gs pos="100000">
              <a:srgbClr val="D90699"/>
            </a:gs>
            <a:gs pos="0">
              <a:srgbClr val="D31248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87FB9B8-07B3-E64E-BCF4-331C891552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5939" y="2781300"/>
            <a:ext cx="11120400" cy="31719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MY" sz="2800" b="1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Quemur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publis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Muleger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maximus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oc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mentem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dienderi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caperid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epotam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Decret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poricat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icavocut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plicat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Ortum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ad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renium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ipseniris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si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et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achuctus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B09286-465D-3742-8EB6-62ABA74BF8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MY"/>
              <a:t>Commercial in confidence</a:t>
            </a:r>
            <a:endParaRPr lang="en-US" dirty="0"/>
          </a:p>
        </p:txBody>
      </p:sp>
      <p:pic>
        <p:nvPicPr>
          <p:cNvPr id="6" name="Picture 5" descr="A picture containing drawing, knot&#10;&#10;Description automatically generated">
            <a:extLst>
              <a:ext uri="{FF2B5EF4-FFF2-40B4-BE49-F238E27FC236}">
                <a16:creationId xmlns:a16="http://schemas.microsoft.com/office/drawing/2014/main" id="{3BAD49C3-B224-394A-B553-52221E3395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" y="1668464"/>
            <a:ext cx="1193800" cy="711200"/>
          </a:xfrm>
          <a:prstGeom prst="rect">
            <a:avLst/>
          </a:prstGeom>
        </p:spPr>
      </p:pic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6CB8BD91-A96B-104C-BD7C-25D6B9D6B3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38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Blue Background">
    <p:bg>
      <p:bgPr>
        <a:gradFill>
          <a:gsLst>
            <a:gs pos="100000">
              <a:srgbClr val="0047BB"/>
            </a:gs>
            <a:gs pos="0">
              <a:srgbClr val="11257E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87FB9B8-07B3-E64E-BCF4-331C891552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5939" y="2781300"/>
            <a:ext cx="11120400" cy="31719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MY" sz="2800" b="1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Quemur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publis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Muleger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maximus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oc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mentem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dienderi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caperid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epotam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Decret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poricat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icavocut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plicat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Ortum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ad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renium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ipseniris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si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et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achuctus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B09286-465D-3742-8EB6-62ABA74BF8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MY"/>
              <a:t>Commercial in confidence</a:t>
            </a:r>
            <a:endParaRPr lang="en-US" dirty="0"/>
          </a:p>
        </p:txBody>
      </p:sp>
      <p:pic>
        <p:nvPicPr>
          <p:cNvPr id="6" name="Picture 5" descr="A picture containing drawing, knot&#10;&#10;Description automatically generated">
            <a:extLst>
              <a:ext uri="{FF2B5EF4-FFF2-40B4-BE49-F238E27FC236}">
                <a16:creationId xmlns:a16="http://schemas.microsoft.com/office/drawing/2014/main" id="{379D68C2-2E6B-3F40-89CF-FB301A3F33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" y="1668464"/>
            <a:ext cx="1193800" cy="711200"/>
          </a:xfrm>
          <a:prstGeom prst="rect">
            <a:avLst/>
          </a:prstGeom>
        </p:spPr>
      </p:pic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54D87799-9D43-4D4F-AA69-7655C9B02E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81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Dark Blue Background">
    <p:bg>
      <p:bgPr>
        <a:solidFill>
          <a:srgbClr val="041E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drawing, knot&#10;&#10;Description automatically generated">
            <a:extLst>
              <a:ext uri="{FF2B5EF4-FFF2-40B4-BE49-F238E27FC236}">
                <a16:creationId xmlns:a16="http://schemas.microsoft.com/office/drawing/2014/main" id="{3BFDAEA1-1C85-4B48-ADBA-831A58CF81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8" y="1668464"/>
            <a:ext cx="1193800" cy="711200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87FB9B8-07B3-E64E-BCF4-331C891552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5939" y="2781300"/>
            <a:ext cx="11120400" cy="317199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lang="en-MY" sz="2800" b="1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Quemur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publis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Muleger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maximus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oc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mentem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dienderi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,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caperid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epotam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Decret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poricat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icavocut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plicat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Ortum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ad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renium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ipseniris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si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 et </a:t>
            </a:r>
            <a:r>
              <a:rPr lang="en-MY" b="1" dirty="0" err="1">
                <a:solidFill>
                  <a:srgbClr val="FFFFFF"/>
                </a:solidFill>
                <a:effectLst/>
                <a:latin typeface="Catamaran" pitchFamily="2" charset="77"/>
              </a:rPr>
              <a:t>achuctus</a:t>
            </a:r>
            <a:r>
              <a:rPr lang="en-MY" b="1" dirty="0">
                <a:solidFill>
                  <a:srgbClr val="FFFFFF"/>
                </a:solidFill>
                <a:effectLst/>
                <a:latin typeface="Catamaran" pitchFamily="2" charset="77"/>
              </a:rPr>
              <a:t>.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B09286-465D-3742-8EB6-62ABA74BF8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666985AD-82E7-E448-A2EB-5E2F266AA7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399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/Logo -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2184024"/>
            <a:ext cx="6831587" cy="38008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B5652-EF01-9941-BDD4-8968981CBD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FF7A31-3A2C-C44F-BA87-7AE30328017D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8964600" y="1644566"/>
            <a:ext cx="2160000" cy="2160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6C2FEB-7B29-3040-8A7A-9CF2523CEF7F}"/>
              </a:ext>
            </a:extLst>
          </p:cNvPr>
          <p:cNvSpPr txBox="1"/>
          <p:nvPr userDrawn="1"/>
        </p:nvSpPr>
        <p:spPr>
          <a:xfrm>
            <a:off x="-1" y="7012426"/>
            <a:ext cx="873034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The Icon or logo on this page must be in </a:t>
            </a:r>
            <a:r>
              <a:rPr lang="en-US" sz="1200" b="1" dirty="0"/>
              <a:t>colour. Logos must be in original colour. </a:t>
            </a:r>
            <a:r>
              <a:rPr lang="en-MY" sz="1200" dirty="0"/>
              <a:t>Do not use a white icon on a white background.</a:t>
            </a:r>
            <a:br>
              <a:rPr lang="en-MY" sz="1200" dirty="0"/>
            </a:br>
            <a:r>
              <a:rPr lang="en-MY" sz="1200" dirty="0"/>
              <a:t>To change icon colour; first select the icon &gt; in “Home” tab select “Shape Outline” &gt; select colour.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1568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/Logo -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3600450"/>
            <a:ext cx="6831587" cy="23844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B5652-EF01-9941-BDD4-8968981CBD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FF7A31-3A2C-C44F-BA87-7AE30328017D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8964600" y="1644566"/>
            <a:ext cx="2160000" cy="2160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6C2FEB-7B29-3040-8A7A-9CF2523CEF7F}"/>
              </a:ext>
            </a:extLst>
          </p:cNvPr>
          <p:cNvSpPr txBox="1"/>
          <p:nvPr userDrawn="1"/>
        </p:nvSpPr>
        <p:spPr>
          <a:xfrm>
            <a:off x="-1" y="7012426"/>
            <a:ext cx="873034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The Icon or logo on this page must be in </a:t>
            </a:r>
            <a:r>
              <a:rPr lang="en-US" sz="1200" b="1" dirty="0"/>
              <a:t>colour. Logos must be in original colour. </a:t>
            </a:r>
            <a:r>
              <a:rPr lang="en-MY" sz="1200" dirty="0"/>
              <a:t>Do not use a white icon on a white background.</a:t>
            </a:r>
            <a:br>
              <a:rPr lang="en-MY" sz="1200" dirty="0"/>
            </a:br>
            <a:r>
              <a:rPr lang="en-MY" sz="1200" dirty="0"/>
              <a:t>To change icon colour; first select the icon &gt; in “Home” tab select “Shape Outline” &gt; select colour.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3760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Option 2">
    <p:bg>
      <p:bgPr>
        <a:gradFill>
          <a:gsLst>
            <a:gs pos="100000">
              <a:srgbClr val="0047BB"/>
            </a:gs>
            <a:gs pos="0">
              <a:srgbClr val="11257E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2">
            <a:extLst>
              <a:ext uri="{FF2B5EF4-FFF2-40B4-BE49-F238E27FC236}">
                <a16:creationId xmlns:a16="http://schemas.microsoft.com/office/drawing/2014/main" id="{0A9F1602-B9C2-2C40-9928-1022A94D32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711" y="2200608"/>
            <a:ext cx="7367514" cy="1228392"/>
          </a:xfrm>
          <a:prstGeom prst="rect">
            <a:avLst/>
          </a:prstGeom>
        </p:spPr>
        <p:txBody>
          <a:bodyPr anchor="t"/>
          <a:lstStyle>
            <a:lvl1pPr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SECTION HEADING title style</a:t>
            </a:r>
            <a:endParaRPr lang="en-US" dirty="0"/>
          </a:p>
        </p:txBody>
      </p:sp>
      <p:sp>
        <p:nvSpPr>
          <p:cNvPr id="10" name="Table Placeholder 5">
            <a:extLst>
              <a:ext uri="{FF2B5EF4-FFF2-40B4-BE49-F238E27FC236}">
                <a16:creationId xmlns:a16="http://schemas.microsoft.com/office/drawing/2014/main" id="{F4E935C0-FA02-6D4F-9FD2-A6B9728E9632}"/>
              </a:ext>
            </a:extLst>
          </p:cNvPr>
          <p:cNvSpPr txBox="1">
            <a:spLocks/>
          </p:cNvSpPr>
          <p:nvPr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286228-0E55-CF4B-AE3B-83CAD1B62F9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able Placeholder 5">
            <a:extLst>
              <a:ext uri="{FF2B5EF4-FFF2-40B4-BE49-F238E27FC236}">
                <a16:creationId xmlns:a16="http://schemas.microsoft.com/office/drawing/2014/main" id="{AB9EAC8D-456D-4880-BB8A-101E4FB444D5}"/>
              </a:ext>
            </a:extLst>
          </p:cNvPr>
          <p:cNvSpPr txBox="1">
            <a:spLocks/>
          </p:cNvSpPr>
          <p:nvPr userDrawn="1"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AD6A3A0D-E956-EF40-803D-2BCEFB646C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pic>
        <p:nvPicPr>
          <p:cNvPr id="9" name="Picture 8" descr="A picture containing building, sitting, green, large&#10;&#10;Description automatically generated">
            <a:extLst>
              <a:ext uri="{FF2B5EF4-FFF2-40B4-BE49-F238E27FC236}">
                <a16:creationId xmlns:a16="http://schemas.microsoft.com/office/drawing/2014/main" id="{C749B25F-AABB-B94A-AA47-4DC36CA1D0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100" y="0"/>
            <a:ext cx="4152900" cy="6489700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D9292BF-C725-3841-876D-FDD73AAEE8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5938" y="1696284"/>
            <a:ext cx="7367587" cy="288000"/>
          </a:xfrm>
        </p:spPr>
        <p:txBody>
          <a:bodyPr anchor="t">
            <a:noAutofit/>
          </a:bodyPr>
          <a:lstStyle>
            <a:lvl1pPr>
              <a:defRPr b="1" baseline="0">
                <a:solidFill>
                  <a:srgbClr val="C8C8C8"/>
                </a:solidFill>
              </a:defRPr>
            </a:lvl1pPr>
          </a:lstStyle>
          <a:p>
            <a:pPr lvl="0"/>
            <a:r>
              <a:rPr lang="en-GB" dirty="0"/>
              <a:t>Section 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156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/Logo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27">
            <a:extLst>
              <a:ext uri="{FF2B5EF4-FFF2-40B4-BE49-F238E27FC236}">
                <a16:creationId xmlns:a16="http://schemas.microsoft.com/office/drawing/2014/main" id="{F3D44504-DA08-7647-A554-BBFE6D6690E3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524888" y="2664049"/>
            <a:ext cx="6831587" cy="33208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FF7A31-3A2C-C44F-BA87-7AE30328017D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8964600" y="1644566"/>
            <a:ext cx="2160000" cy="2160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EA9AED6C-F190-0748-9662-6A93E5715E68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2184023"/>
            <a:ext cx="68292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6C2FEB-7B29-3040-8A7A-9CF2523CEF7F}"/>
              </a:ext>
            </a:extLst>
          </p:cNvPr>
          <p:cNvSpPr txBox="1"/>
          <p:nvPr userDrawn="1"/>
        </p:nvSpPr>
        <p:spPr>
          <a:xfrm>
            <a:off x="-1" y="7012426"/>
            <a:ext cx="873034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The Icon or logo on this page must be in </a:t>
            </a:r>
            <a:r>
              <a:rPr lang="en-US" sz="1200" b="1" dirty="0"/>
              <a:t>colour. Logos must be in original colour. </a:t>
            </a:r>
            <a:r>
              <a:rPr lang="en-MY" sz="1200" dirty="0"/>
              <a:t>Do not use a white icon on a white background.</a:t>
            </a:r>
            <a:br>
              <a:rPr lang="en-MY" sz="1200" dirty="0"/>
            </a:br>
            <a:r>
              <a:rPr lang="en-MY" sz="1200" dirty="0"/>
              <a:t>To change icon colour; first select the icon &gt; in “Home” tab select “Shape Outline” &gt; select colour.</a:t>
            </a:r>
            <a:endParaRPr lang="en-US" sz="1200" dirty="0"/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0B8A971D-26C1-734E-AB8E-4087460FA8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37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/Logo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FF7A31-3A2C-C44F-BA87-7AE30328017D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8964600" y="1644566"/>
            <a:ext cx="2160000" cy="2160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EA9AED6C-F190-0748-9662-6A93E5715E68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3600450"/>
            <a:ext cx="68292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6C2FEB-7B29-3040-8A7A-9CF2523CEF7F}"/>
              </a:ext>
            </a:extLst>
          </p:cNvPr>
          <p:cNvSpPr txBox="1"/>
          <p:nvPr userDrawn="1"/>
        </p:nvSpPr>
        <p:spPr>
          <a:xfrm>
            <a:off x="-1" y="7012426"/>
            <a:ext cx="873034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The Icon or logo on this page must be in </a:t>
            </a:r>
            <a:r>
              <a:rPr lang="en-US" sz="1200" b="1" dirty="0"/>
              <a:t>colour. Logos must be in original colour. </a:t>
            </a:r>
            <a:r>
              <a:rPr lang="en-MY" sz="1200" dirty="0"/>
              <a:t>Do not use a white icon on a white background.</a:t>
            </a:r>
            <a:br>
              <a:rPr lang="en-MY" sz="1200" dirty="0"/>
            </a:br>
            <a:r>
              <a:rPr lang="en-MY" sz="1200" dirty="0"/>
              <a:t>To change icon colour; first select the icon &gt; in “Home” tab select “Shape Outline” &gt; select colour.</a:t>
            </a:r>
            <a:endParaRPr lang="en-US" sz="1200" dirty="0"/>
          </a:p>
        </p:txBody>
      </p: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4080476"/>
            <a:ext cx="6831587" cy="19043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B8FAA1F2-00A5-5849-BA07-8582C336CE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41E42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83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/Logo -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D6CA4ED-C851-D44C-B083-374BE9043440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2184024"/>
            <a:ext cx="6831587" cy="38008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B5652-EF01-9941-BDD4-8968981CBD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6C2FEB-7B29-3040-8A7A-9CF2523CEF7F}"/>
              </a:ext>
            </a:extLst>
          </p:cNvPr>
          <p:cNvSpPr txBox="1"/>
          <p:nvPr userDrawn="1"/>
        </p:nvSpPr>
        <p:spPr>
          <a:xfrm>
            <a:off x="-1" y="7012426"/>
            <a:ext cx="873034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The Icon or logo on this page must be in </a:t>
            </a:r>
            <a:r>
              <a:rPr lang="en-US" sz="1200" b="1" dirty="0"/>
              <a:t>white. </a:t>
            </a:r>
            <a:r>
              <a:rPr lang="en-MY" sz="1200" dirty="0"/>
              <a:t>Do not use a coloured icon/logo on a coloured background.</a:t>
            </a:r>
            <a:endParaRPr lang="en-US" sz="1200" b="1" dirty="0"/>
          </a:p>
          <a:p>
            <a:r>
              <a:rPr lang="en-MY" sz="1200" dirty="0"/>
              <a:t>To change icon colour; first select the icon &gt; in “Home” tab select “Shape Outline” &gt; select white colour.</a:t>
            </a:r>
            <a:endParaRPr lang="en-US" sz="1200" dirty="0"/>
          </a:p>
        </p:txBody>
      </p:sp>
      <p:sp>
        <p:nvSpPr>
          <p:cNvPr id="42" name="Table Placeholder 5">
            <a:extLst>
              <a:ext uri="{FF2B5EF4-FFF2-40B4-BE49-F238E27FC236}">
                <a16:creationId xmlns:a16="http://schemas.microsoft.com/office/drawing/2014/main" id="{623B72B5-399C-E841-94F4-3494A33CF64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6" name="Picture Placeholder 7">
            <a:extLst>
              <a:ext uri="{FF2B5EF4-FFF2-40B4-BE49-F238E27FC236}">
                <a16:creationId xmlns:a16="http://schemas.microsoft.com/office/drawing/2014/main" id="{6AEB8EC8-B37A-604E-9664-1E491C861337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8964600" y="1644566"/>
            <a:ext cx="2160000" cy="2160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</p:spTree>
    <p:extLst>
      <p:ext uri="{BB962C8B-B14F-4D97-AF65-F5344CB8AC3E}">
        <p14:creationId xmlns:p14="http://schemas.microsoft.com/office/powerpoint/2010/main" val="354947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/Logo -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ACB5CC0A-1470-AF4E-B7C7-72991BA8C1DD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3600450"/>
            <a:ext cx="6831587" cy="23844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6C2FEB-7B29-3040-8A7A-9CF2523CEF7F}"/>
              </a:ext>
            </a:extLst>
          </p:cNvPr>
          <p:cNvSpPr txBox="1"/>
          <p:nvPr userDrawn="1"/>
        </p:nvSpPr>
        <p:spPr>
          <a:xfrm>
            <a:off x="-1" y="7012426"/>
            <a:ext cx="873034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The Icon or logo on this page must be in </a:t>
            </a:r>
            <a:r>
              <a:rPr lang="en-US" sz="1200" b="1" dirty="0"/>
              <a:t>white. </a:t>
            </a:r>
            <a:r>
              <a:rPr lang="en-MY" sz="1200" dirty="0"/>
              <a:t>Do not use a coloured icon/logo on a coloured background.</a:t>
            </a:r>
            <a:endParaRPr lang="en-US" sz="1200" b="1" dirty="0"/>
          </a:p>
          <a:p>
            <a:r>
              <a:rPr lang="en-MY" sz="1200" dirty="0"/>
              <a:t>To change icon colour; first select the icon &gt; in “Home” tab select “Shape Outline” &gt; select white colour.</a:t>
            </a:r>
            <a:endParaRPr lang="en-US" sz="1200" dirty="0"/>
          </a:p>
        </p:txBody>
      </p:sp>
      <p:sp>
        <p:nvSpPr>
          <p:cNvPr id="46" name="Table Placeholder 5">
            <a:extLst>
              <a:ext uri="{FF2B5EF4-FFF2-40B4-BE49-F238E27FC236}">
                <a16:creationId xmlns:a16="http://schemas.microsoft.com/office/drawing/2014/main" id="{883A64F9-562F-F344-BE17-0302B0C79B8A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7" name="Picture Placeholder 7">
            <a:extLst>
              <a:ext uri="{FF2B5EF4-FFF2-40B4-BE49-F238E27FC236}">
                <a16:creationId xmlns:a16="http://schemas.microsoft.com/office/drawing/2014/main" id="{082AA225-D780-1A4B-9BBF-AE34575C0CF5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8964600" y="1644566"/>
            <a:ext cx="2160000" cy="2160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6B546802-24EA-A84A-86C2-9228A67238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72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/Logo - Layou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5FE9764-E613-4D44-80D1-C273D04A52FF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Text Placeholder 27">
            <a:extLst>
              <a:ext uri="{FF2B5EF4-FFF2-40B4-BE49-F238E27FC236}">
                <a16:creationId xmlns:a16="http://schemas.microsoft.com/office/drawing/2014/main" id="{F3D44504-DA08-7647-A554-BBFE6D6690E3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524888" y="2664049"/>
            <a:ext cx="6831587" cy="33208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EA9AED6C-F190-0748-9662-6A93E5715E68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2184023"/>
            <a:ext cx="68292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6C2FEB-7B29-3040-8A7A-9CF2523CEF7F}"/>
              </a:ext>
            </a:extLst>
          </p:cNvPr>
          <p:cNvSpPr txBox="1"/>
          <p:nvPr userDrawn="1"/>
        </p:nvSpPr>
        <p:spPr>
          <a:xfrm>
            <a:off x="-1" y="7012426"/>
            <a:ext cx="8730343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The Icon or logo on this page must be in </a:t>
            </a:r>
            <a:r>
              <a:rPr lang="en-US" sz="1200" b="1" dirty="0"/>
              <a:t>white. </a:t>
            </a:r>
            <a:r>
              <a:rPr lang="en-MY" sz="1200" dirty="0"/>
              <a:t>Do not use a coloured icon/logo on a coloured background.</a:t>
            </a:r>
            <a:endParaRPr lang="en-US" sz="1200" b="1" dirty="0"/>
          </a:p>
          <a:p>
            <a:r>
              <a:rPr lang="en-MY" sz="1200" dirty="0"/>
              <a:t>To change icon colour; first select the icon &gt; in “Home” tab select “Shape Outline” &gt; select white colour.</a:t>
            </a:r>
            <a:endParaRPr lang="en-US" sz="1200" dirty="0"/>
          </a:p>
        </p:txBody>
      </p:sp>
      <p:sp>
        <p:nvSpPr>
          <p:cNvPr id="44" name="Table Placeholder 5">
            <a:extLst>
              <a:ext uri="{FF2B5EF4-FFF2-40B4-BE49-F238E27FC236}">
                <a16:creationId xmlns:a16="http://schemas.microsoft.com/office/drawing/2014/main" id="{9F181943-62E1-904C-8141-2354F0923AB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5" name="Picture Placeholder 7">
            <a:extLst>
              <a:ext uri="{FF2B5EF4-FFF2-40B4-BE49-F238E27FC236}">
                <a16:creationId xmlns:a16="http://schemas.microsoft.com/office/drawing/2014/main" id="{7D92C8E4-EF37-6F4F-8412-89434EE26D21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8964600" y="1644566"/>
            <a:ext cx="2160000" cy="2160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F38DB7C8-AC23-E64D-9B9F-F3AAE8EE6B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84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con/Logo - Layou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E613FC-90B9-8444-9D91-95CAD3D56B95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4" name="Table Placeholder 5">
            <a:extLst>
              <a:ext uri="{FF2B5EF4-FFF2-40B4-BE49-F238E27FC236}">
                <a16:creationId xmlns:a16="http://schemas.microsoft.com/office/drawing/2014/main" id="{276D6A80-EF67-C647-ABCC-AA9D49FD8681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BFF7A31-3A2C-C44F-BA87-7AE30328017D}"/>
              </a:ext>
            </a:extLst>
          </p:cNvPr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8964600" y="1644566"/>
            <a:ext cx="2160000" cy="216000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Insert Picture &gt; Picture from File…</a:t>
            </a:r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12428D7D-BE40-3443-A702-F2198F8373B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531436" y="3600450"/>
            <a:ext cx="6831588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3F10B8-9B35-6E4C-B7D3-AAD9A69B7086}"/>
              </a:ext>
            </a:extLst>
          </p:cNvPr>
          <p:cNvSpPr txBox="1"/>
          <p:nvPr userDrawn="1"/>
        </p:nvSpPr>
        <p:spPr>
          <a:xfrm>
            <a:off x="0" y="7012426"/>
            <a:ext cx="7746274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The Icon or logo on this page must be in </a:t>
            </a:r>
            <a:r>
              <a:rPr lang="en-US" sz="1200" b="1" dirty="0"/>
              <a:t>white. </a:t>
            </a:r>
            <a:r>
              <a:rPr lang="en-MY" sz="1200" dirty="0"/>
              <a:t>Do not use a coloured icon/logo on a coloured background.</a:t>
            </a:r>
            <a:endParaRPr lang="en-US" sz="1200" b="1" dirty="0"/>
          </a:p>
          <a:p>
            <a:r>
              <a:rPr lang="en-MY" sz="1200" dirty="0"/>
              <a:t>To change icon colour; first select the icon &gt; in “Home” tab select “Shape Outline” &gt; select white colour.</a:t>
            </a:r>
            <a:endParaRPr lang="en-US" sz="1200" dirty="0"/>
          </a:p>
        </p:txBody>
      </p:sp>
      <p:sp>
        <p:nvSpPr>
          <p:cNvPr id="45" name="Text Placeholder 27">
            <a:extLst>
              <a:ext uri="{FF2B5EF4-FFF2-40B4-BE49-F238E27FC236}">
                <a16:creationId xmlns:a16="http://schemas.microsoft.com/office/drawing/2014/main" id="{56A71F5F-3F5F-2340-A8EA-03B96A6499B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436" y="4080476"/>
            <a:ext cx="6831587" cy="19043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442C3214-C2E2-3546-AC39-5A2160588F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8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List -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D6CA4ED-C851-D44C-B083-374BE9043440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2184024"/>
            <a:ext cx="6831587" cy="38008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2" name="Table Placeholder 5">
            <a:extLst>
              <a:ext uri="{FF2B5EF4-FFF2-40B4-BE49-F238E27FC236}">
                <a16:creationId xmlns:a16="http://schemas.microsoft.com/office/drawing/2014/main" id="{623B72B5-399C-E841-94F4-3494A33CF64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98DFC247-A95D-4E40-92B0-F65D4FFC2749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557800" y="1005528"/>
            <a:ext cx="29736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5" name="Text Placeholder 27">
            <a:extLst>
              <a:ext uri="{FF2B5EF4-FFF2-40B4-BE49-F238E27FC236}">
                <a16:creationId xmlns:a16="http://schemas.microsoft.com/office/drawing/2014/main" id="{0E32E40B-9326-8043-BD6D-742ED0BF9A80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8550083" y="1537574"/>
            <a:ext cx="2973600" cy="444730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>
                <a:solidFill>
                  <a:schemeClr val="bg1"/>
                </a:solidFill>
              </a:defRPr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bg1"/>
                </a:solidFill>
              </a:defRPr>
            </a:lvl2pPr>
            <a:lvl3pPr marL="1080000"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 marL="1440000" indent="-356400">
              <a:lnSpc>
                <a:spcPct val="100000"/>
              </a:lnSpc>
              <a:defRPr sz="10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B3945C2B-0E91-5A45-8346-DAC23555B0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00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List -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ACB5CC0A-1470-AF4E-B7C7-72991BA8C1DD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3600450"/>
            <a:ext cx="6831587" cy="23844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6" name="Table Placeholder 5">
            <a:extLst>
              <a:ext uri="{FF2B5EF4-FFF2-40B4-BE49-F238E27FC236}">
                <a16:creationId xmlns:a16="http://schemas.microsoft.com/office/drawing/2014/main" id="{883A64F9-562F-F344-BE17-0302B0C79B8A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6A559B0A-9350-EE46-8C63-4F7ADE572DCF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557800" y="1005528"/>
            <a:ext cx="29736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3" name="Text Placeholder 27">
            <a:extLst>
              <a:ext uri="{FF2B5EF4-FFF2-40B4-BE49-F238E27FC236}">
                <a16:creationId xmlns:a16="http://schemas.microsoft.com/office/drawing/2014/main" id="{1E9D7292-B299-2A49-B92B-E64E8210E002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8550083" y="1537574"/>
            <a:ext cx="2973600" cy="4447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>
                <a:solidFill>
                  <a:schemeClr val="bg1"/>
                </a:solidFill>
              </a:defRPr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bg1"/>
                </a:solidFill>
              </a:defRPr>
            </a:lvl2pPr>
            <a:lvl3pPr marL="1080000"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 marL="1440000" indent="-356400">
              <a:lnSpc>
                <a:spcPct val="100000"/>
              </a:lnSpc>
              <a:defRPr sz="10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A237477A-AC0F-1B43-A333-AD2BA17F30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90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List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5FE9764-E613-4D44-80D1-C273D04A52FF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Text Placeholder 27">
            <a:extLst>
              <a:ext uri="{FF2B5EF4-FFF2-40B4-BE49-F238E27FC236}">
                <a16:creationId xmlns:a16="http://schemas.microsoft.com/office/drawing/2014/main" id="{F3D44504-DA08-7647-A554-BBFE6D6690E3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524888" y="2664049"/>
            <a:ext cx="6831587" cy="33208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EA9AED6C-F190-0748-9662-6A93E5715E68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2184023"/>
            <a:ext cx="68292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4" name="Table Placeholder 5">
            <a:extLst>
              <a:ext uri="{FF2B5EF4-FFF2-40B4-BE49-F238E27FC236}">
                <a16:creationId xmlns:a16="http://schemas.microsoft.com/office/drawing/2014/main" id="{9F181943-62E1-904C-8141-2354F0923AB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6" name="Content Placeholder 4">
            <a:extLst>
              <a:ext uri="{FF2B5EF4-FFF2-40B4-BE49-F238E27FC236}">
                <a16:creationId xmlns:a16="http://schemas.microsoft.com/office/drawing/2014/main" id="{577690A7-F53E-7444-AD77-ADF51E408A6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557800" y="1005528"/>
            <a:ext cx="29736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7" name="Text Placeholder 27">
            <a:extLst>
              <a:ext uri="{FF2B5EF4-FFF2-40B4-BE49-F238E27FC236}">
                <a16:creationId xmlns:a16="http://schemas.microsoft.com/office/drawing/2014/main" id="{0CAED27C-0FC1-9B40-8462-D9DA609FA29C}"/>
              </a:ext>
            </a:extLst>
          </p:cNvPr>
          <p:cNvSpPr>
            <a:spLocks noGrp="1"/>
          </p:cNvSpPr>
          <p:nvPr>
            <p:ph idx="32" hasCustomPrompt="1"/>
          </p:nvPr>
        </p:nvSpPr>
        <p:spPr>
          <a:xfrm>
            <a:off x="8550083" y="1537574"/>
            <a:ext cx="2973600" cy="4447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>
                <a:solidFill>
                  <a:schemeClr val="bg1"/>
                </a:solidFill>
              </a:defRPr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bg1"/>
                </a:solidFill>
              </a:defRPr>
            </a:lvl2pPr>
            <a:lvl3pPr marL="1080000"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 marL="1440000" indent="-356400">
              <a:lnSpc>
                <a:spcPct val="100000"/>
              </a:lnSpc>
              <a:defRPr sz="10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9B19882D-A345-294C-A21A-552C5CABF8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722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List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E613FC-90B9-8444-9D91-95CAD3D56B95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4" name="Table Placeholder 5">
            <a:extLst>
              <a:ext uri="{FF2B5EF4-FFF2-40B4-BE49-F238E27FC236}">
                <a16:creationId xmlns:a16="http://schemas.microsoft.com/office/drawing/2014/main" id="{276D6A80-EF67-C647-ABCC-AA9D49FD8681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97F7565A-C621-1E44-8459-BDA5973A56C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557800" y="1005528"/>
            <a:ext cx="29736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5" name="Content Placeholder 4">
            <a:extLst>
              <a:ext uri="{FF2B5EF4-FFF2-40B4-BE49-F238E27FC236}">
                <a16:creationId xmlns:a16="http://schemas.microsoft.com/office/drawing/2014/main" id="{97C673B7-DCCC-DA4F-AA5E-B164FAE8E18F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3600450"/>
            <a:ext cx="6831588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34" name="Text Placeholder 27">
            <a:extLst>
              <a:ext uri="{FF2B5EF4-FFF2-40B4-BE49-F238E27FC236}">
                <a16:creationId xmlns:a16="http://schemas.microsoft.com/office/drawing/2014/main" id="{B3A71466-AD54-2D42-9480-C794D928611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4080476"/>
            <a:ext cx="6831587" cy="19043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42" name="Text Placeholder 27">
            <a:extLst>
              <a:ext uri="{FF2B5EF4-FFF2-40B4-BE49-F238E27FC236}">
                <a16:creationId xmlns:a16="http://schemas.microsoft.com/office/drawing/2014/main" id="{6BAC49AD-C7CA-7B41-ABD0-1B2AFD698226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8550083" y="1537574"/>
            <a:ext cx="2973600" cy="44473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>
                <a:solidFill>
                  <a:schemeClr val="bg1"/>
                </a:solidFill>
              </a:defRPr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bg1"/>
                </a:solidFill>
              </a:defRPr>
            </a:lvl2pPr>
            <a:lvl3pPr marL="1080000">
              <a:lnSpc>
                <a:spcPct val="100000"/>
              </a:lnSpc>
              <a:defRPr sz="1200">
                <a:solidFill>
                  <a:schemeClr val="bg1"/>
                </a:solidFill>
              </a:defRPr>
            </a:lvl3pPr>
            <a:lvl4pPr marL="1440000" indent="-356400">
              <a:lnSpc>
                <a:spcPct val="100000"/>
              </a:lnSpc>
              <a:defRPr sz="10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3868C5B3-C5BD-1843-BFFD-0492532B87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07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Option 1">
    <p:bg>
      <p:bgPr>
        <a:solidFill>
          <a:srgbClr val="041E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7">
            <a:extLst>
              <a:ext uri="{FF2B5EF4-FFF2-40B4-BE49-F238E27FC236}">
                <a16:creationId xmlns:a16="http://schemas.microsoft.com/office/drawing/2014/main" id="{FC97F383-29EF-F842-A39B-D2A1938C87A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700" y="3719245"/>
            <a:ext cx="7369200" cy="21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>
                <a:solidFill>
                  <a:schemeClr val="bg1"/>
                </a:solidFill>
              </a:defRPr>
            </a:lvl1pPr>
            <a:lvl2pPr marL="720000" indent="-356400">
              <a:lnSpc>
                <a:spcPct val="100000"/>
              </a:lnSpc>
              <a:buClr>
                <a:srgbClr val="D90699"/>
              </a:buClr>
              <a:buFont typeface="Catamaran Medium" pitchFamily="2" charset="77"/>
              <a:buChar char="&gt;"/>
              <a:defRPr sz="1400" b="0">
                <a:solidFill>
                  <a:schemeClr val="bg1"/>
                </a:solidFill>
              </a:defRPr>
            </a:lvl2pPr>
            <a:lvl3pPr marL="1080000">
              <a:lnSpc>
                <a:spcPct val="100000"/>
              </a:lnSpc>
              <a:buClr>
                <a:srgbClr val="D90699"/>
              </a:buClr>
              <a:defRPr sz="1200">
                <a:solidFill>
                  <a:schemeClr val="bg1"/>
                </a:solidFill>
              </a:defRPr>
            </a:lvl3pPr>
            <a:lvl4pPr marL="1440000" indent="-356400">
              <a:lnSpc>
                <a:spcPct val="100000"/>
              </a:lnSpc>
              <a:buClr>
                <a:srgbClr val="D90699"/>
              </a:buClr>
              <a:defRPr sz="10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E16A0E-F61F-8B4D-B3DD-85B3E36689BB}"/>
              </a:ext>
            </a:extLst>
          </p:cNvPr>
          <p:cNvSpPr txBox="1"/>
          <p:nvPr userDrawn="1"/>
        </p:nvSpPr>
        <p:spPr>
          <a:xfrm>
            <a:off x="528711" y="2200608"/>
            <a:ext cx="7369200" cy="1224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4500" b="1" i="0" dirty="0">
                <a:solidFill>
                  <a:schemeClr val="bg1"/>
                </a:solidFill>
                <a:latin typeface="Catamaran Black" pitchFamily="2" charset="77"/>
                <a:cs typeface="Catamaran Black" pitchFamily="2" charset="77"/>
              </a:rPr>
              <a:t>CONTENTS</a:t>
            </a:r>
          </a:p>
        </p:txBody>
      </p:sp>
      <p:sp>
        <p:nvSpPr>
          <p:cNvPr id="10" name="Table Placeholder 5">
            <a:extLst>
              <a:ext uri="{FF2B5EF4-FFF2-40B4-BE49-F238E27FC236}">
                <a16:creationId xmlns:a16="http://schemas.microsoft.com/office/drawing/2014/main" id="{F4E935C0-FA02-6D4F-9FD2-A6B9728E9632}"/>
              </a:ext>
            </a:extLst>
          </p:cNvPr>
          <p:cNvSpPr txBox="1">
            <a:spLocks/>
          </p:cNvSpPr>
          <p:nvPr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286228-0E55-CF4B-AE3B-83CAD1B62F9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able Placeholder 5">
            <a:extLst>
              <a:ext uri="{FF2B5EF4-FFF2-40B4-BE49-F238E27FC236}">
                <a16:creationId xmlns:a16="http://schemas.microsoft.com/office/drawing/2014/main" id="{AB9EAC8D-456D-4880-BB8A-101E4FB444D5}"/>
              </a:ext>
            </a:extLst>
          </p:cNvPr>
          <p:cNvSpPr txBox="1">
            <a:spLocks/>
          </p:cNvSpPr>
          <p:nvPr userDrawn="1"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AD6A3A0D-E956-EF40-803D-2BCEFB646C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pic>
        <p:nvPicPr>
          <p:cNvPr id="9" name="Picture 8" descr="A picture containing building, sitting, green, large&#10;&#10;Description automatically generated">
            <a:extLst>
              <a:ext uri="{FF2B5EF4-FFF2-40B4-BE49-F238E27FC236}">
                <a16:creationId xmlns:a16="http://schemas.microsoft.com/office/drawing/2014/main" id="{C749B25F-AABB-B94A-AA47-4DC36CA1D0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100" y="0"/>
            <a:ext cx="4152900" cy="648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991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2 Figures -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D6CA4ED-C851-D44C-B083-374BE9043440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2184024"/>
            <a:ext cx="6831587" cy="38008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2" name="Table Placeholder 5">
            <a:extLst>
              <a:ext uri="{FF2B5EF4-FFF2-40B4-BE49-F238E27FC236}">
                <a16:creationId xmlns:a16="http://schemas.microsoft.com/office/drawing/2014/main" id="{623B72B5-399C-E841-94F4-3494A33CF64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3" name="Text Placeholder 20">
            <a:extLst>
              <a:ext uri="{FF2B5EF4-FFF2-40B4-BE49-F238E27FC236}">
                <a16:creationId xmlns:a16="http://schemas.microsoft.com/office/drawing/2014/main" id="{D0ABE6D2-D5E2-6346-87C0-01512EF6341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46258" y="3923923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5" name="Text Placeholder 6">
            <a:extLst>
              <a:ext uri="{FF2B5EF4-FFF2-40B4-BE49-F238E27FC236}">
                <a16:creationId xmlns:a16="http://schemas.microsoft.com/office/drawing/2014/main" id="{79C1F026-BC36-3940-874A-A3EC27B69B1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58700" y="4612608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47" name="Text Placeholder 20">
            <a:extLst>
              <a:ext uri="{FF2B5EF4-FFF2-40B4-BE49-F238E27FC236}">
                <a16:creationId xmlns:a16="http://schemas.microsoft.com/office/drawing/2014/main" id="{3E351D9A-458A-4146-8D98-920B3F3B2CD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6258" y="2168525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8" name="Text Placeholder 6">
            <a:extLst>
              <a:ext uri="{FF2B5EF4-FFF2-40B4-BE49-F238E27FC236}">
                <a16:creationId xmlns:a16="http://schemas.microsoft.com/office/drawing/2014/main" id="{B963EC49-A11B-F446-81A7-0B813994A72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58700" y="2857210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523B982A-FF22-7247-89E3-163DCBF7D0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19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2 Figures -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ACB5CC0A-1470-AF4E-B7C7-72991BA8C1DD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3600450"/>
            <a:ext cx="6831587" cy="23844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6" name="Table Placeholder 5">
            <a:extLst>
              <a:ext uri="{FF2B5EF4-FFF2-40B4-BE49-F238E27FC236}">
                <a16:creationId xmlns:a16="http://schemas.microsoft.com/office/drawing/2014/main" id="{883A64F9-562F-F344-BE17-0302B0C79B8A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2" name="Text Placeholder 20">
            <a:extLst>
              <a:ext uri="{FF2B5EF4-FFF2-40B4-BE49-F238E27FC236}">
                <a16:creationId xmlns:a16="http://schemas.microsoft.com/office/drawing/2014/main" id="{8DDD75CF-BBC7-A443-8D40-DDBAB2B8FD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46258" y="3923923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3" name="Text Placeholder 6">
            <a:extLst>
              <a:ext uri="{FF2B5EF4-FFF2-40B4-BE49-F238E27FC236}">
                <a16:creationId xmlns:a16="http://schemas.microsoft.com/office/drawing/2014/main" id="{C85609DB-9A29-8641-8E70-241482194A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58700" y="4612608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48" name="Text Placeholder 20">
            <a:extLst>
              <a:ext uri="{FF2B5EF4-FFF2-40B4-BE49-F238E27FC236}">
                <a16:creationId xmlns:a16="http://schemas.microsoft.com/office/drawing/2014/main" id="{D731E110-92E3-D246-92A1-0C691E4F79E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6258" y="2168525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9" name="Text Placeholder 6">
            <a:extLst>
              <a:ext uri="{FF2B5EF4-FFF2-40B4-BE49-F238E27FC236}">
                <a16:creationId xmlns:a16="http://schemas.microsoft.com/office/drawing/2014/main" id="{F50D571E-FA6A-7B49-A468-1D83464B407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58700" y="2857210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D1EC646D-AC43-DD41-9DD9-4D3D94CF1F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80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2 Figures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5FE9764-E613-4D44-80D1-C273D04A52FF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Text Placeholder 27">
            <a:extLst>
              <a:ext uri="{FF2B5EF4-FFF2-40B4-BE49-F238E27FC236}">
                <a16:creationId xmlns:a16="http://schemas.microsoft.com/office/drawing/2014/main" id="{F3D44504-DA08-7647-A554-BBFE6D6690E3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524888" y="2664049"/>
            <a:ext cx="6831587" cy="33208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EA9AED6C-F190-0748-9662-6A93E5715E68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2184023"/>
            <a:ext cx="68292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4" name="Table Placeholder 5">
            <a:extLst>
              <a:ext uri="{FF2B5EF4-FFF2-40B4-BE49-F238E27FC236}">
                <a16:creationId xmlns:a16="http://schemas.microsoft.com/office/drawing/2014/main" id="{9F181943-62E1-904C-8141-2354F0923AB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6" name="Text Placeholder 20">
            <a:extLst>
              <a:ext uri="{FF2B5EF4-FFF2-40B4-BE49-F238E27FC236}">
                <a16:creationId xmlns:a16="http://schemas.microsoft.com/office/drawing/2014/main" id="{E5D2536B-53F3-6344-AE73-4C4EAB5E5FC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46258" y="3923923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7" name="Text Placeholder 6">
            <a:extLst>
              <a:ext uri="{FF2B5EF4-FFF2-40B4-BE49-F238E27FC236}">
                <a16:creationId xmlns:a16="http://schemas.microsoft.com/office/drawing/2014/main" id="{0C23157B-6985-9342-89FD-1D698737E60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58700" y="4612608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48" name="Text Placeholder 20">
            <a:extLst>
              <a:ext uri="{FF2B5EF4-FFF2-40B4-BE49-F238E27FC236}">
                <a16:creationId xmlns:a16="http://schemas.microsoft.com/office/drawing/2014/main" id="{16C9716F-5350-D045-B1E9-7698135473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6258" y="2168525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9" name="Text Placeholder 6">
            <a:extLst>
              <a:ext uri="{FF2B5EF4-FFF2-40B4-BE49-F238E27FC236}">
                <a16:creationId xmlns:a16="http://schemas.microsoft.com/office/drawing/2014/main" id="{12EBF5CE-4E1C-D14E-99EB-B295EE1628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58700" y="2857210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DFEAA3C8-C020-BC4B-8768-2B7432F827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32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2 Figures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4175983F-F48F-6540-ABA8-68DFF6C5BE1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8" y="3600450"/>
            <a:ext cx="6831588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E613FC-90B9-8444-9D91-95CAD3D56B95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94BF4500-1D06-E949-A97B-414B873A8E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46258" y="3923923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69C123BA-4072-BB4E-9979-C7A6D52152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58700" y="4612608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33CF6E2B-80F6-CA40-B454-397D0083B18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6258" y="2168525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7A3BF76C-B35F-8948-83E9-B72A1E29C4F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58700" y="2857210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4" name="Table Placeholder 5">
            <a:extLst>
              <a:ext uri="{FF2B5EF4-FFF2-40B4-BE49-F238E27FC236}">
                <a16:creationId xmlns:a16="http://schemas.microsoft.com/office/drawing/2014/main" id="{276D6A80-EF67-C647-ABCC-AA9D49FD8681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3" name="Text Placeholder 27">
            <a:extLst>
              <a:ext uri="{FF2B5EF4-FFF2-40B4-BE49-F238E27FC236}">
                <a16:creationId xmlns:a16="http://schemas.microsoft.com/office/drawing/2014/main" id="{F954180A-1816-8847-9CD6-9EEA0F8C7AD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4080476"/>
            <a:ext cx="6831587" cy="19043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84DAE3B8-F848-EF4C-B588-DA24EF3E46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09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Figures -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9D6CA4ED-C851-D44C-B083-374BE9043440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2184024"/>
            <a:ext cx="6831587" cy="38008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2" name="Table Placeholder 5">
            <a:extLst>
              <a:ext uri="{FF2B5EF4-FFF2-40B4-BE49-F238E27FC236}">
                <a16:creationId xmlns:a16="http://schemas.microsoft.com/office/drawing/2014/main" id="{623B72B5-399C-E841-94F4-3494A33CF64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3" name="Text Placeholder 20">
            <a:extLst>
              <a:ext uri="{FF2B5EF4-FFF2-40B4-BE49-F238E27FC236}">
                <a16:creationId xmlns:a16="http://schemas.microsoft.com/office/drawing/2014/main" id="{F414C2C9-EF5D-A948-A9E8-C6728766620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46258" y="4384738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5" name="Text Placeholder 6">
            <a:extLst>
              <a:ext uri="{FF2B5EF4-FFF2-40B4-BE49-F238E27FC236}">
                <a16:creationId xmlns:a16="http://schemas.microsoft.com/office/drawing/2014/main" id="{0A5FB5A0-608A-FC42-A7B2-B4C365A229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58700" y="5073423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47" name="Text Placeholder 20">
            <a:extLst>
              <a:ext uri="{FF2B5EF4-FFF2-40B4-BE49-F238E27FC236}">
                <a16:creationId xmlns:a16="http://schemas.microsoft.com/office/drawing/2014/main" id="{36FBCC5E-1668-4C49-8725-AA444FD51D5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6258" y="2629340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8" name="Text Placeholder 6">
            <a:extLst>
              <a:ext uri="{FF2B5EF4-FFF2-40B4-BE49-F238E27FC236}">
                <a16:creationId xmlns:a16="http://schemas.microsoft.com/office/drawing/2014/main" id="{3CE84FDC-B6A8-7543-84CB-160BD2B908E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58700" y="3318025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49" name="Text Placeholder 20">
            <a:extLst>
              <a:ext uri="{FF2B5EF4-FFF2-40B4-BE49-F238E27FC236}">
                <a16:creationId xmlns:a16="http://schemas.microsoft.com/office/drawing/2014/main" id="{F997F29A-5163-E040-8EB6-DA2AE56628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46258" y="873125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50" name="Text Placeholder 6">
            <a:extLst>
              <a:ext uri="{FF2B5EF4-FFF2-40B4-BE49-F238E27FC236}">
                <a16:creationId xmlns:a16="http://schemas.microsoft.com/office/drawing/2014/main" id="{D995B682-6C49-4644-8D41-CB744A4613C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58700" y="1561810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0CDBB151-EBF2-6E46-B4F9-9C23AC6C86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830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Figures -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ACB5CC0A-1470-AF4E-B7C7-72991BA8C1DD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Text Placeholder 27">
            <a:extLst>
              <a:ext uri="{FF2B5EF4-FFF2-40B4-BE49-F238E27FC236}">
                <a16:creationId xmlns:a16="http://schemas.microsoft.com/office/drawing/2014/main" id="{A818DBC8-DBB0-3040-AA2C-4693B5BE998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3600450"/>
            <a:ext cx="6831587" cy="23844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6" name="Table Placeholder 5">
            <a:extLst>
              <a:ext uri="{FF2B5EF4-FFF2-40B4-BE49-F238E27FC236}">
                <a16:creationId xmlns:a16="http://schemas.microsoft.com/office/drawing/2014/main" id="{883A64F9-562F-F344-BE17-0302B0C79B8A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2" name="Text Placeholder 20">
            <a:extLst>
              <a:ext uri="{FF2B5EF4-FFF2-40B4-BE49-F238E27FC236}">
                <a16:creationId xmlns:a16="http://schemas.microsoft.com/office/drawing/2014/main" id="{F3582504-E3CF-F947-9A35-1C31955DEB1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46258" y="4384738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3" name="Text Placeholder 6">
            <a:extLst>
              <a:ext uri="{FF2B5EF4-FFF2-40B4-BE49-F238E27FC236}">
                <a16:creationId xmlns:a16="http://schemas.microsoft.com/office/drawing/2014/main" id="{2B65A417-7F81-AE42-8839-A2CE69E052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58700" y="5073423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48" name="Text Placeholder 20">
            <a:extLst>
              <a:ext uri="{FF2B5EF4-FFF2-40B4-BE49-F238E27FC236}">
                <a16:creationId xmlns:a16="http://schemas.microsoft.com/office/drawing/2014/main" id="{C1A915E1-7D52-0040-87D8-8C67F5F843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6258" y="2629340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9" name="Text Placeholder 6">
            <a:extLst>
              <a:ext uri="{FF2B5EF4-FFF2-40B4-BE49-F238E27FC236}">
                <a16:creationId xmlns:a16="http://schemas.microsoft.com/office/drawing/2014/main" id="{54EC2007-21BC-A942-9ED6-33798B06AC3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58700" y="3318025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50" name="Text Placeholder 20">
            <a:extLst>
              <a:ext uri="{FF2B5EF4-FFF2-40B4-BE49-F238E27FC236}">
                <a16:creationId xmlns:a16="http://schemas.microsoft.com/office/drawing/2014/main" id="{21712E6E-00CC-9745-9BA1-B0B93484EC3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46258" y="873125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51" name="Text Placeholder 6">
            <a:extLst>
              <a:ext uri="{FF2B5EF4-FFF2-40B4-BE49-F238E27FC236}">
                <a16:creationId xmlns:a16="http://schemas.microsoft.com/office/drawing/2014/main" id="{B2534604-3E80-8C4A-A935-0F419B90F8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58700" y="1561810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17" name="Slide Number Placeholder 2">
            <a:extLst>
              <a:ext uri="{FF2B5EF4-FFF2-40B4-BE49-F238E27FC236}">
                <a16:creationId xmlns:a16="http://schemas.microsoft.com/office/drawing/2014/main" id="{618E78F0-2120-CC41-B0EA-EB370106A5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09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Figures -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25FE9764-E613-4D44-80D1-C273D04A52FF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Text Placeholder 27">
            <a:extLst>
              <a:ext uri="{FF2B5EF4-FFF2-40B4-BE49-F238E27FC236}">
                <a16:creationId xmlns:a16="http://schemas.microsoft.com/office/drawing/2014/main" id="{F3D44504-DA08-7647-A554-BBFE6D6690E3}"/>
              </a:ext>
            </a:extLst>
          </p:cNvPr>
          <p:cNvSpPr>
            <a:spLocks noGrp="1"/>
          </p:cNvSpPr>
          <p:nvPr>
            <p:ph idx="31" hasCustomPrompt="1"/>
          </p:nvPr>
        </p:nvSpPr>
        <p:spPr>
          <a:xfrm>
            <a:off x="524888" y="2664049"/>
            <a:ext cx="6831587" cy="332082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EA9AED6C-F190-0748-9662-6A93E5715E68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24888" y="2184023"/>
            <a:ext cx="6829200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4" name="Table Placeholder 5">
            <a:extLst>
              <a:ext uri="{FF2B5EF4-FFF2-40B4-BE49-F238E27FC236}">
                <a16:creationId xmlns:a16="http://schemas.microsoft.com/office/drawing/2014/main" id="{9F181943-62E1-904C-8141-2354F0923AB6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6" name="Text Placeholder 20">
            <a:extLst>
              <a:ext uri="{FF2B5EF4-FFF2-40B4-BE49-F238E27FC236}">
                <a16:creationId xmlns:a16="http://schemas.microsoft.com/office/drawing/2014/main" id="{0DACFD26-6923-2343-B584-867A559AC82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46258" y="4384738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7" name="Text Placeholder 6">
            <a:extLst>
              <a:ext uri="{FF2B5EF4-FFF2-40B4-BE49-F238E27FC236}">
                <a16:creationId xmlns:a16="http://schemas.microsoft.com/office/drawing/2014/main" id="{3A9C9D45-F384-5049-B71D-270A9E4B19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58700" y="5073423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48" name="Text Placeholder 20">
            <a:extLst>
              <a:ext uri="{FF2B5EF4-FFF2-40B4-BE49-F238E27FC236}">
                <a16:creationId xmlns:a16="http://schemas.microsoft.com/office/drawing/2014/main" id="{1482F2AB-5B0F-0542-BCBC-C7C9D0D4A87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6258" y="2629340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9" name="Text Placeholder 6">
            <a:extLst>
              <a:ext uri="{FF2B5EF4-FFF2-40B4-BE49-F238E27FC236}">
                <a16:creationId xmlns:a16="http://schemas.microsoft.com/office/drawing/2014/main" id="{50ACA649-3DA2-8641-B362-6C90955DB20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58700" y="3318025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50" name="Text Placeholder 20">
            <a:extLst>
              <a:ext uri="{FF2B5EF4-FFF2-40B4-BE49-F238E27FC236}">
                <a16:creationId xmlns:a16="http://schemas.microsoft.com/office/drawing/2014/main" id="{15950F26-3B7E-064D-BA70-6A2631CF4A4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46258" y="873125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51" name="Text Placeholder 6">
            <a:extLst>
              <a:ext uri="{FF2B5EF4-FFF2-40B4-BE49-F238E27FC236}">
                <a16:creationId xmlns:a16="http://schemas.microsoft.com/office/drawing/2014/main" id="{BCE223FA-1635-9C4D-B1A0-5F94907E6A6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58700" y="1561810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6792E05E-27DA-B44B-9494-108CEA6700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97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Figures -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4175983F-F48F-6540-ABA8-68DFF6C5BE1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24888" y="3600450"/>
            <a:ext cx="6831588" cy="323473"/>
          </a:xfrm>
        </p:spPr>
        <p:txBody>
          <a:bodyPr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/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0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E613FC-90B9-8444-9D91-95CAD3D56B95}"/>
              </a:ext>
            </a:extLst>
          </p:cNvPr>
          <p:cNvSpPr/>
          <p:nvPr userDrawn="1"/>
        </p:nvSpPr>
        <p:spPr>
          <a:xfrm>
            <a:off x="7897200" y="0"/>
            <a:ext cx="4294800" cy="6858000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6831588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6457572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B38A71-FE7C-4F0C-8FF4-3A1BD7B15088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ooter Placeholder 5">
            <a:extLst>
              <a:ext uri="{FF2B5EF4-FFF2-40B4-BE49-F238E27FC236}">
                <a16:creationId xmlns:a16="http://schemas.microsoft.com/office/drawing/2014/main" id="{5078177C-8885-7345-98F1-625FC7A6D4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4" name="Table Placeholder 5">
            <a:extLst>
              <a:ext uri="{FF2B5EF4-FFF2-40B4-BE49-F238E27FC236}">
                <a16:creationId xmlns:a16="http://schemas.microsoft.com/office/drawing/2014/main" id="{276D6A80-EF67-C647-ABCC-AA9D49FD8681}"/>
              </a:ext>
            </a:extLst>
          </p:cNvPr>
          <p:cNvSpPr txBox="1">
            <a:spLocks/>
          </p:cNvSpPr>
          <p:nvPr userDrawn="1"/>
        </p:nvSpPr>
        <p:spPr>
          <a:xfrm flipV="1">
            <a:off x="7897200" y="6311900"/>
            <a:ext cx="3745524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43" name="Text Placeholder 27">
            <a:extLst>
              <a:ext uri="{FF2B5EF4-FFF2-40B4-BE49-F238E27FC236}">
                <a16:creationId xmlns:a16="http://schemas.microsoft.com/office/drawing/2014/main" id="{F954180A-1816-8847-9CD6-9EEA0F8C7AD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8" y="4080476"/>
            <a:ext cx="6831587" cy="19043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42" name="Text Placeholder 20">
            <a:extLst>
              <a:ext uri="{FF2B5EF4-FFF2-40B4-BE49-F238E27FC236}">
                <a16:creationId xmlns:a16="http://schemas.microsoft.com/office/drawing/2014/main" id="{0A7AE256-AAEA-5647-8037-2940A3D145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46258" y="4384738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5" name="Text Placeholder 6">
            <a:extLst>
              <a:ext uri="{FF2B5EF4-FFF2-40B4-BE49-F238E27FC236}">
                <a16:creationId xmlns:a16="http://schemas.microsoft.com/office/drawing/2014/main" id="{877D41C3-E6B3-2343-9E9F-2EB462115F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558700" y="5073423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46" name="Text Placeholder 20">
            <a:extLst>
              <a:ext uri="{FF2B5EF4-FFF2-40B4-BE49-F238E27FC236}">
                <a16:creationId xmlns:a16="http://schemas.microsoft.com/office/drawing/2014/main" id="{A34D475F-3132-E948-A5A1-F2A66CB197A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6258" y="2629340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7" name="Text Placeholder 6">
            <a:extLst>
              <a:ext uri="{FF2B5EF4-FFF2-40B4-BE49-F238E27FC236}">
                <a16:creationId xmlns:a16="http://schemas.microsoft.com/office/drawing/2014/main" id="{8AC285B3-3E7E-574E-A068-D990F9ADD28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558700" y="3318025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48" name="Text Placeholder 20">
            <a:extLst>
              <a:ext uri="{FF2B5EF4-FFF2-40B4-BE49-F238E27FC236}">
                <a16:creationId xmlns:a16="http://schemas.microsoft.com/office/drawing/2014/main" id="{C4FEB4B5-CE8A-5342-80BC-C86B34586E3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46258" y="873125"/>
            <a:ext cx="319668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X%</a:t>
            </a:r>
            <a:endParaRPr lang="en-US" dirty="0"/>
          </a:p>
        </p:txBody>
      </p:sp>
      <p:sp>
        <p:nvSpPr>
          <p:cNvPr id="49" name="Text Placeholder 6">
            <a:extLst>
              <a:ext uri="{FF2B5EF4-FFF2-40B4-BE49-F238E27FC236}">
                <a16:creationId xmlns:a16="http://schemas.microsoft.com/office/drawing/2014/main" id="{A5B9EF74-D27A-904C-A328-93A2FDBAFFC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58700" y="1561810"/>
            <a:ext cx="2971800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8E5C6657-B6C7-0A47-915C-A2C289368F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16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nk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1111625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B5652-EF01-9941-BDD4-8968981CBD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1" y="2184023"/>
            <a:ext cx="10742237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D57067-22F2-664A-8482-6617D65F1E6B}"/>
              </a:ext>
            </a:extLst>
          </p:cNvPr>
          <p:cNvSpPr/>
          <p:nvPr/>
        </p:nvSpPr>
        <p:spPr>
          <a:xfrm>
            <a:off x="531436" y="3708512"/>
            <a:ext cx="3564000" cy="2244779"/>
          </a:xfrm>
          <a:prstGeom prst="rect">
            <a:avLst/>
          </a:prstGeom>
          <a:gradFill>
            <a:gsLst>
              <a:gs pos="0">
                <a:srgbClr val="D31248"/>
              </a:gs>
              <a:gs pos="100000">
                <a:srgbClr val="D90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83094047-5038-DD49-9ED4-C71C586F13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074" y="4250707"/>
            <a:ext cx="321272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HEADING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3207E3-DE3E-EC48-808D-2CE41B42A9FE}"/>
              </a:ext>
            </a:extLst>
          </p:cNvPr>
          <p:cNvSpPr/>
          <p:nvPr/>
        </p:nvSpPr>
        <p:spPr>
          <a:xfrm>
            <a:off x="4314000" y="3708512"/>
            <a:ext cx="3564000" cy="2244779"/>
          </a:xfrm>
          <a:prstGeom prst="rect">
            <a:avLst/>
          </a:prstGeom>
          <a:gradFill>
            <a:gsLst>
              <a:gs pos="0">
                <a:srgbClr val="D31248"/>
              </a:gs>
              <a:gs pos="100000">
                <a:srgbClr val="D90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F46F09A-AEE1-4244-A375-C8D21F9BD9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89638" y="4250707"/>
            <a:ext cx="321272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HEADING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8CE5C5-E262-EB4A-9259-6FD347CDB805}"/>
              </a:ext>
            </a:extLst>
          </p:cNvPr>
          <p:cNvSpPr/>
          <p:nvPr/>
        </p:nvSpPr>
        <p:spPr>
          <a:xfrm>
            <a:off x="8074090" y="3708512"/>
            <a:ext cx="3564000" cy="2244779"/>
          </a:xfrm>
          <a:prstGeom prst="rect">
            <a:avLst/>
          </a:prstGeom>
          <a:gradFill>
            <a:gsLst>
              <a:gs pos="0">
                <a:srgbClr val="D31248"/>
              </a:gs>
              <a:gs pos="100000">
                <a:srgbClr val="D906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Text Placeholder 20">
            <a:extLst>
              <a:ext uri="{FF2B5EF4-FFF2-40B4-BE49-F238E27FC236}">
                <a16:creationId xmlns:a16="http://schemas.microsoft.com/office/drawing/2014/main" id="{761D30D1-C235-A845-9034-7F4EDD6558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728" y="4250707"/>
            <a:ext cx="321272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HEADING</a:t>
            </a:r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AFB87BB1-1ECA-824D-A727-05B4F0DB1B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6980" y="4898134"/>
            <a:ext cx="3212913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E3D8382B-D932-8D41-8A2F-1C78D3169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89544" y="4898134"/>
            <a:ext cx="3212913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8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5DF77BD-0414-AB42-8B7C-B334079F955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49634" y="4898134"/>
            <a:ext cx="3212913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8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C22AA0-43AC-4DA0-AA0A-EDD57CFD3D26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ooter Placeholder 5">
            <a:extLst>
              <a:ext uri="{FF2B5EF4-FFF2-40B4-BE49-F238E27FC236}">
                <a16:creationId xmlns:a16="http://schemas.microsoft.com/office/drawing/2014/main" id="{BE561BCC-9CA7-3F49-9572-F922A54F0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6DEDE7-11AE-7949-B25A-926E7534A5D4}"/>
              </a:ext>
            </a:extLst>
          </p:cNvPr>
          <p:cNvSpPr txBox="1"/>
          <p:nvPr userDrawn="1"/>
        </p:nvSpPr>
        <p:spPr>
          <a:xfrm>
            <a:off x="3982065" y="-766916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US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83879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4634">
          <p15:clr>
            <a:srgbClr val="FBAE40"/>
          </p15:clr>
        </p15:guide>
        <p15:guide id="4" pos="5314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ue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1111625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B5652-EF01-9941-BDD4-8968981CBD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1" y="2184023"/>
            <a:ext cx="10742237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D57067-22F2-664A-8482-6617D65F1E6B}"/>
              </a:ext>
            </a:extLst>
          </p:cNvPr>
          <p:cNvSpPr/>
          <p:nvPr/>
        </p:nvSpPr>
        <p:spPr>
          <a:xfrm>
            <a:off x="531436" y="3708512"/>
            <a:ext cx="3564000" cy="2244779"/>
          </a:xfrm>
          <a:prstGeom prst="rect">
            <a:avLst/>
          </a:prstGeom>
          <a:gradFill>
            <a:gsLst>
              <a:gs pos="0">
                <a:srgbClr val="11257E"/>
              </a:gs>
              <a:gs pos="100000">
                <a:srgbClr val="0047B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83094047-5038-DD49-9ED4-C71C586F13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074" y="4250707"/>
            <a:ext cx="321272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HEADING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3207E3-DE3E-EC48-808D-2CE41B42A9FE}"/>
              </a:ext>
            </a:extLst>
          </p:cNvPr>
          <p:cNvSpPr/>
          <p:nvPr/>
        </p:nvSpPr>
        <p:spPr>
          <a:xfrm>
            <a:off x="4314000" y="3708512"/>
            <a:ext cx="3564000" cy="2244779"/>
          </a:xfrm>
          <a:prstGeom prst="rect">
            <a:avLst/>
          </a:prstGeom>
          <a:gradFill>
            <a:gsLst>
              <a:gs pos="0">
                <a:srgbClr val="11257E"/>
              </a:gs>
              <a:gs pos="100000">
                <a:srgbClr val="0047B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F46F09A-AEE1-4244-A375-C8D21F9BD9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89638" y="4250707"/>
            <a:ext cx="321272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HEADING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8CE5C5-E262-EB4A-9259-6FD347CDB805}"/>
              </a:ext>
            </a:extLst>
          </p:cNvPr>
          <p:cNvSpPr/>
          <p:nvPr/>
        </p:nvSpPr>
        <p:spPr>
          <a:xfrm>
            <a:off x="8074090" y="3708512"/>
            <a:ext cx="3564000" cy="2244779"/>
          </a:xfrm>
          <a:prstGeom prst="rect">
            <a:avLst/>
          </a:prstGeom>
          <a:gradFill>
            <a:gsLst>
              <a:gs pos="0">
                <a:srgbClr val="11257E"/>
              </a:gs>
              <a:gs pos="100000">
                <a:srgbClr val="0047B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Text Placeholder 20">
            <a:extLst>
              <a:ext uri="{FF2B5EF4-FFF2-40B4-BE49-F238E27FC236}">
                <a16:creationId xmlns:a16="http://schemas.microsoft.com/office/drawing/2014/main" id="{761D30D1-C235-A845-9034-7F4EDD6558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728" y="4250707"/>
            <a:ext cx="321272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HEADING</a:t>
            </a:r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AFB87BB1-1ECA-824D-A727-05B4F0DB1B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6980" y="4898134"/>
            <a:ext cx="3212913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E3D8382B-D932-8D41-8A2F-1C78D3169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89544" y="4898134"/>
            <a:ext cx="3212913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8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5DF77BD-0414-AB42-8B7C-B334079F955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49634" y="4898134"/>
            <a:ext cx="3212913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8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C22AA0-43AC-4DA0-AA0A-EDD57CFD3D26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ooter Placeholder 5">
            <a:extLst>
              <a:ext uri="{FF2B5EF4-FFF2-40B4-BE49-F238E27FC236}">
                <a16:creationId xmlns:a16="http://schemas.microsoft.com/office/drawing/2014/main" id="{BE561BCC-9CA7-3F49-9572-F922A54F0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96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4634">
          <p15:clr>
            <a:srgbClr val="FBAE40"/>
          </p15:clr>
        </p15:guide>
        <p15:guide id="4" pos="531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Option 2">
    <p:bg>
      <p:bgPr>
        <a:gradFill>
          <a:gsLst>
            <a:gs pos="100000">
              <a:srgbClr val="0047BB"/>
            </a:gs>
            <a:gs pos="0">
              <a:srgbClr val="11257E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7">
            <a:extLst>
              <a:ext uri="{FF2B5EF4-FFF2-40B4-BE49-F238E27FC236}">
                <a16:creationId xmlns:a16="http://schemas.microsoft.com/office/drawing/2014/main" id="{FC97F383-29EF-F842-A39B-D2A1938C87A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0700" y="3719245"/>
            <a:ext cx="7369200" cy="21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C8C8C8"/>
              </a:buClr>
              <a:buFont typeface="Catamaran Regular" pitchFamily="2" charset="77"/>
              <a:buChar char="&gt;"/>
              <a:defRPr sz="1600">
                <a:solidFill>
                  <a:schemeClr val="bg1"/>
                </a:solidFill>
              </a:defRPr>
            </a:lvl1pPr>
            <a:lvl2pPr marL="720000" indent="-356400">
              <a:lnSpc>
                <a:spcPct val="100000"/>
              </a:lnSpc>
              <a:buClr>
                <a:srgbClr val="C8C8C8"/>
              </a:buClr>
              <a:buFont typeface="Catamaran Medium" pitchFamily="2" charset="77"/>
              <a:buChar char="&gt;"/>
              <a:defRPr sz="1400" b="0">
                <a:solidFill>
                  <a:schemeClr val="bg1"/>
                </a:solidFill>
              </a:defRPr>
            </a:lvl2pPr>
            <a:lvl3pPr marL="1080000">
              <a:lnSpc>
                <a:spcPct val="100000"/>
              </a:lnSpc>
              <a:buClr>
                <a:srgbClr val="C8C8C8"/>
              </a:buClr>
              <a:defRPr sz="1200">
                <a:solidFill>
                  <a:schemeClr val="bg1"/>
                </a:solidFill>
              </a:defRPr>
            </a:lvl3pPr>
            <a:lvl4pPr marL="1440000" indent="-356400">
              <a:lnSpc>
                <a:spcPct val="100000"/>
              </a:lnSpc>
              <a:buClr>
                <a:srgbClr val="C8C8C8"/>
              </a:buClr>
              <a:defRPr sz="1000"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E16A0E-F61F-8B4D-B3DD-85B3E36689BB}"/>
              </a:ext>
            </a:extLst>
          </p:cNvPr>
          <p:cNvSpPr txBox="1"/>
          <p:nvPr userDrawn="1"/>
        </p:nvSpPr>
        <p:spPr>
          <a:xfrm>
            <a:off x="528711" y="2200608"/>
            <a:ext cx="7369200" cy="12240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US" sz="4500" b="1" i="0" dirty="0">
                <a:solidFill>
                  <a:schemeClr val="bg1"/>
                </a:solidFill>
                <a:latin typeface="Catamaran Black" pitchFamily="2" charset="77"/>
                <a:cs typeface="Catamaran Black" pitchFamily="2" charset="77"/>
              </a:rPr>
              <a:t>CONTENTS</a:t>
            </a:r>
          </a:p>
        </p:txBody>
      </p:sp>
      <p:sp>
        <p:nvSpPr>
          <p:cNvPr id="10" name="Table Placeholder 5">
            <a:extLst>
              <a:ext uri="{FF2B5EF4-FFF2-40B4-BE49-F238E27FC236}">
                <a16:creationId xmlns:a16="http://schemas.microsoft.com/office/drawing/2014/main" id="{F4E935C0-FA02-6D4F-9FD2-A6B9728E9632}"/>
              </a:ext>
            </a:extLst>
          </p:cNvPr>
          <p:cNvSpPr txBox="1">
            <a:spLocks/>
          </p:cNvSpPr>
          <p:nvPr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286228-0E55-CF4B-AE3B-83CAD1B62F9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able Placeholder 5">
            <a:extLst>
              <a:ext uri="{FF2B5EF4-FFF2-40B4-BE49-F238E27FC236}">
                <a16:creationId xmlns:a16="http://schemas.microsoft.com/office/drawing/2014/main" id="{AB9EAC8D-456D-4880-BB8A-101E4FB444D5}"/>
              </a:ext>
            </a:extLst>
          </p:cNvPr>
          <p:cNvSpPr txBox="1">
            <a:spLocks/>
          </p:cNvSpPr>
          <p:nvPr userDrawn="1"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AD6A3A0D-E956-EF40-803D-2BCEFB646C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pic>
        <p:nvPicPr>
          <p:cNvPr id="9" name="Picture 8" descr="A picture containing building, sitting, green, large&#10;&#10;Description automatically generated">
            <a:extLst>
              <a:ext uri="{FF2B5EF4-FFF2-40B4-BE49-F238E27FC236}">
                <a16:creationId xmlns:a16="http://schemas.microsoft.com/office/drawing/2014/main" id="{C749B25F-AABB-B94A-AA47-4DC36CA1D0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100" y="0"/>
            <a:ext cx="4152900" cy="648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01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Dark Blue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8" y="882000"/>
            <a:ext cx="1111625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B5652-EF01-9941-BDD4-8968981CBD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1" y="2184023"/>
            <a:ext cx="10742237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D57067-22F2-664A-8482-6617D65F1E6B}"/>
              </a:ext>
            </a:extLst>
          </p:cNvPr>
          <p:cNvSpPr/>
          <p:nvPr/>
        </p:nvSpPr>
        <p:spPr>
          <a:xfrm>
            <a:off x="531436" y="3708512"/>
            <a:ext cx="3564000" cy="2244779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83094047-5038-DD49-9ED4-C71C586F13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7074" y="4250707"/>
            <a:ext cx="321272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HEADING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3207E3-DE3E-EC48-808D-2CE41B42A9FE}"/>
              </a:ext>
            </a:extLst>
          </p:cNvPr>
          <p:cNvSpPr/>
          <p:nvPr/>
        </p:nvSpPr>
        <p:spPr>
          <a:xfrm>
            <a:off x="4314000" y="3708512"/>
            <a:ext cx="3564000" cy="2244779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F46F09A-AEE1-4244-A375-C8D21F9BD9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89638" y="4250707"/>
            <a:ext cx="321272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HEADING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18CE5C5-E262-EB4A-9259-6FD347CDB805}"/>
              </a:ext>
            </a:extLst>
          </p:cNvPr>
          <p:cNvSpPr/>
          <p:nvPr/>
        </p:nvSpPr>
        <p:spPr>
          <a:xfrm>
            <a:off x="8074090" y="3708512"/>
            <a:ext cx="3564000" cy="2244779"/>
          </a:xfrm>
          <a:prstGeom prst="rect">
            <a:avLst/>
          </a:prstGeom>
          <a:solidFill>
            <a:srgbClr val="041E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Text Placeholder 20">
            <a:extLst>
              <a:ext uri="{FF2B5EF4-FFF2-40B4-BE49-F238E27FC236}">
                <a16:creationId xmlns:a16="http://schemas.microsoft.com/office/drawing/2014/main" id="{761D30D1-C235-A845-9034-7F4EDD65586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728" y="4250707"/>
            <a:ext cx="3212725" cy="585788"/>
          </a:xfrm>
        </p:spPr>
        <p:txBody>
          <a:bodyPr anchor="b">
            <a:noAutofit/>
          </a:bodyPr>
          <a:lstStyle>
            <a:lvl1pPr algn="ctr">
              <a:defRPr sz="4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HEADING</a:t>
            </a:r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AFB87BB1-1ECA-824D-A727-05B4F0DB1B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6980" y="4898134"/>
            <a:ext cx="3212913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6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E3D8382B-D932-8D41-8A2F-1C78D316991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89544" y="4898134"/>
            <a:ext cx="3212913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8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25DF77BD-0414-AB42-8B7C-B334079F955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49634" y="4898134"/>
            <a:ext cx="3212913" cy="585788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MY" sz="1800" b="0" i="0" smtClean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Bodycopy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16PT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niate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vit, </a:t>
            </a:r>
          </a:p>
          <a:p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nimil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molor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autem</a:t>
            </a:r>
            <a:r>
              <a:rPr lang="en-MY" dirty="0">
                <a:solidFill>
                  <a:srgbClr val="FFFFFF"/>
                </a:solidFill>
                <a:effectLst/>
                <a:latin typeface="Catamaran" pitchFamily="2" charset="77"/>
              </a:rPr>
              <a:t> </a:t>
            </a:r>
            <a:r>
              <a:rPr lang="en-MY" dirty="0" err="1">
                <a:solidFill>
                  <a:srgbClr val="FFFFFF"/>
                </a:solidFill>
                <a:effectLst/>
                <a:latin typeface="Catamaran" pitchFamily="2" charset="77"/>
              </a:rPr>
              <a:t>etur</a:t>
            </a:r>
            <a:endParaRPr lang="en-MY" dirty="0">
              <a:solidFill>
                <a:srgbClr val="FFFFFF"/>
              </a:solidFill>
              <a:effectLst/>
              <a:latin typeface="Catamaran" pitchFamily="2" charset="77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C22AA0-43AC-4DA0-AA0A-EDD57CFD3D26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ooter Placeholder 5">
            <a:extLst>
              <a:ext uri="{FF2B5EF4-FFF2-40B4-BE49-F238E27FC236}">
                <a16:creationId xmlns:a16="http://schemas.microsoft.com/office/drawing/2014/main" id="{BE561BCC-9CA7-3F49-9572-F922A54F0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19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3" pos="4634">
          <p15:clr>
            <a:srgbClr val="FBAE40"/>
          </p15:clr>
        </p15:guide>
        <p15:guide id="4" pos="5314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8">
            <a:extLst>
              <a:ext uri="{FF2B5EF4-FFF2-40B4-BE49-F238E27FC236}">
                <a16:creationId xmlns:a16="http://schemas.microsoft.com/office/drawing/2014/main" id="{67AC1D88-D5AF-6944-8D29-1B4D5960B574}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6336000" y="2116616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12" name="Picture Placeholder 8">
            <a:extLst>
              <a:ext uri="{FF2B5EF4-FFF2-40B4-BE49-F238E27FC236}">
                <a16:creationId xmlns:a16="http://schemas.microsoft.com/office/drawing/2014/main" id="{49071336-35B6-384D-8898-442C5FD8F16C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6336000" y="3484802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13" name="Picture Placeholder 8">
            <a:extLst>
              <a:ext uri="{FF2B5EF4-FFF2-40B4-BE49-F238E27FC236}">
                <a16:creationId xmlns:a16="http://schemas.microsoft.com/office/drawing/2014/main" id="{2AD08241-FC58-7243-A94D-780D042AA9BA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6336000" y="4852802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913B04-358F-544C-AC11-64A08DCECC99}"/>
              </a:ext>
            </a:extLst>
          </p:cNvPr>
          <p:cNvSpPr>
            <a:spLocks noGrp="1" noChangeAspect="1"/>
          </p:cNvSpPr>
          <p:nvPr userDrawn="1">
            <p:ph type="pic" sz="quarter" idx="16" hasCustomPrompt="1"/>
          </p:nvPr>
        </p:nvSpPr>
        <p:spPr>
          <a:xfrm>
            <a:off x="502805" y="2116615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6" name="Picture Placeholder 8">
            <a:extLst>
              <a:ext uri="{FF2B5EF4-FFF2-40B4-BE49-F238E27FC236}">
                <a16:creationId xmlns:a16="http://schemas.microsoft.com/office/drawing/2014/main" id="{8210BEF2-322A-CF49-8116-ECB62BC1BC2A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502805" y="3484801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7" name="Picture Placeholder 8">
            <a:extLst>
              <a:ext uri="{FF2B5EF4-FFF2-40B4-BE49-F238E27FC236}">
                <a16:creationId xmlns:a16="http://schemas.microsoft.com/office/drawing/2014/main" id="{E707FB5C-8424-FB48-A555-11C35DB7C6BB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502805" y="4852801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24887" y="882547"/>
            <a:ext cx="1111680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9902C2-B86E-F64A-A054-539755F680EC}"/>
              </a:ext>
            </a:extLst>
          </p:cNvPr>
          <p:cNvSpPr txBox="1"/>
          <p:nvPr userDrawn="1"/>
        </p:nvSpPr>
        <p:spPr>
          <a:xfrm>
            <a:off x="0" y="7012426"/>
            <a:ext cx="12192000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All icons or logos on this slide must be in </a:t>
            </a:r>
            <a:r>
              <a:rPr lang="en-US" sz="1200" b="1" dirty="0"/>
              <a:t>colour. Logos must be in original colour. </a:t>
            </a:r>
            <a:r>
              <a:rPr lang="en-MY" sz="1200" dirty="0"/>
              <a:t>Do not use a white icon on a white background.</a:t>
            </a:r>
            <a:br>
              <a:rPr lang="en-MY" sz="1200" dirty="0"/>
            </a:br>
            <a:r>
              <a:rPr lang="en-MY" sz="1200" dirty="0"/>
              <a:t>To change icon colour; first select the icon &gt; in “Home” tab select “Shape Outline” &gt; select colour.</a:t>
            </a:r>
            <a:endParaRPr lang="en-US" sz="1200" dirty="0"/>
          </a:p>
        </p:txBody>
      </p:sp>
      <p:sp>
        <p:nvSpPr>
          <p:cNvPr id="35" name="Footer Placeholder 5">
            <a:extLst>
              <a:ext uri="{FF2B5EF4-FFF2-40B4-BE49-F238E27FC236}">
                <a16:creationId xmlns:a16="http://schemas.microsoft.com/office/drawing/2014/main" id="{7CE82F40-6343-1548-AFEA-7E0569AE5161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58" name="Content Placeholder 4">
            <a:extLst>
              <a:ext uri="{FF2B5EF4-FFF2-40B4-BE49-F238E27FC236}">
                <a16:creationId xmlns:a16="http://schemas.microsoft.com/office/drawing/2014/main" id="{F50B2BEA-C95C-7943-8EEF-F1144C590C8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763999" y="2116616"/>
            <a:ext cx="40500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59" name="Content Placeholder 4">
            <a:extLst>
              <a:ext uri="{FF2B5EF4-FFF2-40B4-BE49-F238E27FC236}">
                <a16:creationId xmlns:a16="http://schemas.microsoft.com/office/drawing/2014/main" id="{9BC8129A-CAE9-A64A-94AD-CDFCA912B4D5}"/>
              </a:ext>
            </a:extLst>
          </p:cNvPr>
          <p:cNvSpPr>
            <a:spLocks noGrp="1"/>
          </p:cNvSpPr>
          <p:nvPr>
            <p:ph sz="quarter" idx="57" hasCustomPrompt="1"/>
          </p:nvPr>
        </p:nvSpPr>
        <p:spPr>
          <a:xfrm>
            <a:off x="1763999" y="3484799"/>
            <a:ext cx="40500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60" name="Content Placeholder 4">
            <a:extLst>
              <a:ext uri="{FF2B5EF4-FFF2-40B4-BE49-F238E27FC236}">
                <a16:creationId xmlns:a16="http://schemas.microsoft.com/office/drawing/2014/main" id="{02489694-9121-5545-B300-E5A69074B0FC}"/>
              </a:ext>
            </a:extLst>
          </p:cNvPr>
          <p:cNvSpPr>
            <a:spLocks noGrp="1"/>
          </p:cNvSpPr>
          <p:nvPr>
            <p:ph sz="quarter" idx="58" hasCustomPrompt="1"/>
          </p:nvPr>
        </p:nvSpPr>
        <p:spPr>
          <a:xfrm>
            <a:off x="1763999" y="4852799"/>
            <a:ext cx="40500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61" name="Content Placeholder 4">
            <a:extLst>
              <a:ext uri="{FF2B5EF4-FFF2-40B4-BE49-F238E27FC236}">
                <a16:creationId xmlns:a16="http://schemas.microsoft.com/office/drawing/2014/main" id="{5E73ECD2-5CD6-D841-9A27-A63A9504A43B}"/>
              </a:ext>
            </a:extLst>
          </p:cNvPr>
          <p:cNvSpPr>
            <a:spLocks noGrp="1"/>
          </p:cNvSpPr>
          <p:nvPr>
            <p:ph sz="quarter" idx="59" hasCustomPrompt="1"/>
          </p:nvPr>
        </p:nvSpPr>
        <p:spPr>
          <a:xfrm>
            <a:off x="7591687" y="2116616"/>
            <a:ext cx="40500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62" name="Content Placeholder 4">
            <a:extLst>
              <a:ext uri="{FF2B5EF4-FFF2-40B4-BE49-F238E27FC236}">
                <a16:creationId xmlns:a16="http://schemas.microsoft.com/office/drawing/2014/main" id="{62327970-3EB7-BC4D-926F-7781778B2395}"/>
              </a:ext>
            </a:extLst>
          </p:cNvPr>
          <p:cNvSpPr>
            <a:spLocks noGrp="1"/>
          </p:cNvSpPr>
          <p:nvPr>
            <p:ph sz="quarter" idx="60" hasCustomPrompt="1"/>
          </p:nvPr>
        </p:nvSpPr>
        <p:spPr>
          <a:xfrm>
            <a:off x="7591687" y="3484799"/>
            <a:ext cx="40500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63" name="Content Placeholder 4">
            <a:extLst>
              <a:ext uri="{FF2B5EF4-FFF2-40B4-BE49-F238E27FC236}">
                <a16:creationId xmlns:a16="http://schemas.microsoft.com/office/drawing/2014/main" id="{1731DE91-69B4-4840-9F00-6AF7856CB5EF}"/>
              </a:ext>
            </a:extLst>
          </p:cNvPr>
          <p:cNvSpPr>
            <a:spLocks noGrp="1"/>
          </p:cNvSpPr>
          <p:nvPr>
            <p:ph sz="quarter" idx="61" hasCustomPrompt="1"/>
          </p:nvPr>
        </p:nvSpPr>
        <p:spPr>
          <a:xfrm>
            <a:off x="7591687" y="4852799"/>
            <a:ext cx="40500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BD17EA45-C25D-2646-A864-350497BA91D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00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con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 Placeholder 20">
            <a:extLst>
              <a:ext uri="{FF2B5EF4-FFF2-40B4-BE49-F238E27FC236}">
                <a16:creationId xmlns:a16="http://schemas.microsoft.com/office/drawing/2014/main" id="{92E52DFC-156F-4E47-A1F8-577E0627D9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10742236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112" name="Picture Placeholder 8">
            <a:extLst>
              <a:ext uri="{FF2B5EF4-FFF2-40B4-BE49-F238E27FC236}">
                <a16:creationId xmlns:a16="http://schemas.microsoft.com/office/drawing/2014/main" id="{49071336-35B6-384D-8898-442C5FD8F16C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8296092" y="3595634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13" name="Picture Placeholder 8">
            <a:extLst>
              <a:ext uri="{FF2B5EF4-FFF2-40B4-BE49-F238E27FC236}">
                <a16:creationId xmlns:a16="http://schemas.microsoft.com/office/drawing/2014/main" id="{2AD08241-FC58-7243-A94D-780D042AA9BA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8296092" y="4852802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9" name="Picture Placeholder 8">
            <a:extLst>
              <a:ext uri="{FF2B5EF4-FFF2-40B4-BE49-F238E27FC236}">
                <a16:creationId xmlns:a16="http://schemas.microsoft.com/office/drawing/2014/main" id="{2A7E5FBD-2863-4848-AE16-CF5D00327D95}"/>
              </a:ext>
            </a:extLst>
          </p:cNvPr>
          <p:cNvSpPr>
            <a:spLocks noGrp="1" noChangeAspect="1"/>
          </p:cNvSpPr>
          <p:nvPr>
            <p:ph type="pic" sz="quarter" idx="37" hasCustomPrompt="1"/>
          </p:nvPr>
        </p:nvSpPr>
        <p:spPr>
          <a:xfrm>
            <a:off x="4423203" y="3595633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10" name="Picture Placeholder 8">
            <a:extLst>
              <a:ext uri="{FF2B5EF4-FFF2-40B4-BE49-F238E27FC236}">
                <a16:creationId xmlns:a16="http://schemas.microsoft.com/office/drawing/2014/main" id="{57F4D1B3-D6CC-1445-B2F0-EBF4407F263C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4423203" y="4852801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6" name="Picture Placeholder 8">
            <a:extLst>
              <a:ext uri="{FF2B5EF4-FFF2-40B4-BE49-F238E27FC236}">
                <a16:creationId xmlns:a16="http://schemas.microsoft.com/office/drawing/2014/main" id="{8210BEF2-322A-CF49-8116-ECB62BC1BC2A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502805" y="3595633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7" name="Picture Placeholder 8">
            <a:extLst>
              <a:ext uri="{FF2B5EF4-FFF2-40B4-BE49-F238E27FC236}">
                <a16:creationId xmlns:a16="http://schemas.microsoft.com/office/drawing/2014/main" id="{E707FB5C-8424-FB48-A555-11C35DB7C6BB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502805" y="4852801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24887" y="882547"/>
            <a:ext cx="1111680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D0FAA-3DB6-E742-9172-C1ACDFCEEC31}"/>
              </a:ext>
            </a:extLst>
          </p:cNvPr>
          <p:cNvSpPr>
            <a:spLocks noGrp="1"/>
          </p:cNvSpPr>
          <p:nvPr userDrawn="1">
            <p:ph type="sldNum" sz="quarter" idx="29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5" name="Footer Placeholder 5">
            <a:extLst>
              <a:ext uri="{FF2B5EF4-FFF2-40B4-BE49-F238E27FC236}">
                <a16:creationId xmlns:a16="http://schemas.microsoft.com/office/drawing/2014/main" id="{7CE82F40-6343-1548-AFEA-7E0569AE5161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880A0B3-2440-914B-A2C2-46D679C85040}"/>
              </a:ext>
            </a:extLst>
          </p:cNvPr>
          <p:cNvSpPr txBox="1"/>
          <p:nvPr userDrawn="1"/>
        </p:nvSpPr>
        <p:spPr>
          <a:xfrm>
            <a:off x="0" y="7012426"/>
            <a:ext cx="12192000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All icons or logos on this slide must be in </a:t>
            </a:r>
            <a:r>
              <a:rPr lang="en-US" sz="1200" b="1" dirty="0"/>
              <a:t>colour. Logos must be in original colour. </a:t>
            </a:r>
            <a:r>
              <a:rPr lang="en-MY" sz="1200" dirty="0"/>
              <a:t>Do not use a white icon on a white background.</a:t>
            </a:r>
          </a:p>
          <a:p>
            <a:r>
              <a:rPr lang="en-MY" sz="1200" dirty="0"/>
              <a:t>To change icon colour; first select the icon &gt; in “Home” tab select “Shape Outline” &gt; select colour.</a:t>
            </a:r>
            <a:endParaRPr lang="en-US" sz="1200" dirty="0"/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id="{A2E814F5-056B-7845-AAE2-A071AC57106D}"/>
              </a:ext>
            </a:extLst>
          </p:cNvPr>
          <p:cNvSpPr>
            <a:spLocks noGrp="1"/>
          </p:cNvSpPr>
          <p:nvPr>
            <p:ph sz="quarter" idx="58" hasCustomPrompt="1"/>
          </p:nvPr>
        </p:nvSpPr>
        <p:spPr>
          <a:xfrm>
            <a:off x="1764000" y="4852802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55" name="Content Placeholder 4">
            <a:extLst>
              <a:ext uri="{FF2B5EF4-FFF2-40B4-BE49-F238E27FC236}">
                <a16:creationId xmlns:a16="http://schemas.microsoft.com/office/drawing/2014/main" id="{2EFEB355-35CE-6448-B587-F9CCD7A0DE55}"/>
              </a:ext>
            </a:extLst>
          </p:cNvPr>
          <p:cNvSpPr>
            <a:spLocks noGrp="1"/>
          </p:cNvSpPr>
          <p:nvPr>
            <p:ph sz="quarter" idx="59" hasCustomPrompt="1"/>
          </p:nvPr>
        </p:nvSpPr>
        <p:spPr>
          <a:xfrm>
            <a:off x="1764000" y="3595633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57" name="Content Placeholder 4">
            <a:extLst>
              <a:ext uri="{FF2B5EF4-FFF2-40B4-BE49-F238E27FC236}">
                <a16:creationId xmlns:a16="http://schemas.microsoft.com/office/drawing/2014/main" id="{32F07C3D-CD0E-EF42-9F14-05DEC655CA55}"/>
              </a:ext>
            </a:extLst>
          </p:cNvPr>
          <p:cNvSpPr>
            <a:spLocks noGrp="1"/>
          </p:cNvSpPr>
          <p:nvPr>
            <p:ph sz="quarter" idx="61" hasCustomPrompt="1"/>
          </p:nvPr>
        </p:nvSpPr>
        <p:spPr>
          <a:xfrm>
            <a:off x="5684398" y="4852802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58" name="Content Placeholder 4">
            <a:extLst>
              <a:ext uri="{FF2B5EF4-FFF2-40B4-BE49-F238E27FC236}">
                <a16:creationId xmlns:a16="http://schemas.microsoft.com/office/drawing/2014/main" id="{381D57F7-23AD-2546-8773-12C24AD6A0A3}"/>
              </a:ext>
            </a:extLst>
          </p:cNvPr>
          <p:cNvSpPr>
            <a:spLocks noGrp="1"/>
          </p:cNvSpPr>
          <p:nvPr>
            <p:ph sz="quarter" idx="62" hasCustomPrompt="1"/>
          </p:nvPr>
        </p:nvSpPr>
        <p:spPr>
          <a:xfrm>
            <a:off x="5684398" y="3595634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60" name="Content Placeholder 4">
            <a:extLst>
              <a:ext uri="{FF2B5EF4-FFF2-40B4-BE49-F238E27FC236}">
                <a16:creationId xmlns:a16="http://schemas.microsoft.com/office/drawing/2014/main" id="{FFC3B17F-E0B4-7948-AE94-74B341A064F7}"/>
              </a:ext>
            </a:extLst>
          </p:cNvPr>
          <p:cNvSpPr>
            <a:spLocks noGrp="1"/>
          </p:cNvSpPr>
          <p:nvPr>
            <p:ph sz="quarter" idx="64" hasCustomPrompt="1"/>
          </p:nvPr>
        </p:nvSpPr>
        <p:spPr>
          <a:xfrm>
            <a:off x="9557287" y="4852802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61" name="Content Placeholder 4">
            <a:extLst>
              <a:ext uri="{FF2B5EF4-FFF2-40B4-BE49-F238E27FC236}">
                <a16:creationId xmlns:a16="http://schemas.microsoft.com/office/drawing/2014/main" id="{378146B5-7A6D-A440-8A9E-C34879AC52D9}"/>
              </a:ext>
            </a:extLst>
          </p:cNvPr>
          <p:cNvSpPr>
            <a:spLocks noGrp="1"/>
          </p:cNvSpPr>
          <p:nvPr>
            <p:ph sz="quarter" idx="65" hasCustomPrompt="1"/>
          </p:nvPr>
        </p:nvSpPr>
        <p:spPr>
          <a:xfrm>
            <a:off x="9557287" y="3595634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71C3510-3051-BE40-A8E6-A38BCE7A8B13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30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icture Placeholder 8">
            <a:extLst>
              <a:ext uri="{FF2B5EF4-FFF2-40B4-BE49-F238E27FC236}">
                <a16:creationId xmlns:a16="http://schemas.microsoft.com/office/drawing/2014/main" id="{67AC1D88-D5AF-6944-8D29-1B4D5960B574}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8296092" y="2116616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12" name="Picture Placeholder 8">
            <a:extLst>
              <a:ext uri="{FF2B5EF4-FFF2-40B4-BE49-F238E27FC236}">
                <a16:creationId xmlns:a16="http://schemas.microsoft.com/office/drawing/2014/main" id="{49071336-35B6-384D-8898-442C5FD8F16C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8296092" y="3484802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13" name="Picture Placeholder 8">
            <a:extLst>
              <a:ext uri="{FF2B5EF4-FFF2-40B4-BE49-F238E27FC236}">
                <a16:creationId xmlns:a16="http://schemas.microsoft.com/office/drawing/2014/main" id="{2AD08241-FC58-7243-A94D-780D042AA9BA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8296092" y="4852802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8" name="Picture Placeholder 8">
            <a:extLst>
              <a:ext uri="{FF2B5EF4-FFF2-40B4-BE49-F238E27FC236}">
                <a16:creationId xmlns:a16="http://schemas.microsoft.com/office/drawing/2014/main" id="{3D0949EF-059E-9545-B69A-4AA559A3E80C}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4423203" y="2116615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9" name="Picture Placeholder 8">
            <a:extLst>
              <a:ext uri="{FF2B5EF4-FFF2-40B4-BE49-F238E27FC236}">
                <a16:creationId xmlns:a16="http://schemas.microsoft.com/office/drawing/2014/main" id="{2A7E5FBD-2863-4848-AE16-CF5D00327D95}"/>
              </a:ext>
            </a:extLst>
          </p:cNvPr>
          <p:cNvSpPr>
            <a:spLocks noGrp="1" noChangeAspect="1"/>
          </p:cNvSpPr>
          <p:nvPr>
            <p:ph type="pic" sz="quarter" idx="37" hasCustomPrompt="1"/>
          </p:nvPr>
        </p:nvSpPr>
        <p:spPr>
          <a:xfrm>
            <a:off x="4423203" y="3484801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10" name="Picture Placeholder 8">
            <a:extLst>
              <a:ext uri="{FF2B5EF4-FFF2-40B4-BE49-F238E27FC236}">
                <a16:creationId xmlns:a16="http://schemas.microsoft.com/office/drawing/2014/main" id="{57F4D1B3-D6CC-1445-B2F0-EBF4407F263C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4423203" y="4852801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2913B04-358F-544C-AC11-64A08DCECC99}"/>
              </a:ext>
            </a:extLst>
          </p:cNvPr>
          <p:cNvSpPr>
            <a:spLocks noGrp="1" noChangeAspect="1"/>
          </p:cNvSpPr>
          <p:nvPr userDrawn="1">
            <p:ph type="pic" sz="quarter" idx="16" hasCustomPrompt="1"/>
          </p:nvPr>
        </p:nvSpPr>
        <p:spPr>
          <a:xfrm>
            <a:off x="502805" y="2116615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6" name="Picture Placeholder 8">
            <a:extLst>
              <a:ext uri="{FF2B5EF4-FFF2-40B4-BE49-F238E27FC236}">
                <a16:creationId xmlns:a16="http://schemas.microsoft.com/office/drawing/2014/main" id="{8210BEF2-322A-CF49-8116-ECB62BC1BC2A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502805" y="3484801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7" name="Picture Placeholder 8">
            <a:extLst>
              <a:ext uri="{FF2B5EF4-FFF2-40B4-BE49-F238E27FC236}">
                <a16:creationId xmlns:a16="http://schemas.microsoft.com/office/drawing/2014/main" id="{E707FB5C-8424-FB48-A555-11C35DB7C6BB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502805" y="4852801"/>
            <a:ext cx="1080000" cy="1080000"/>
          </a:xfrm>
        </p:spPr>
        <p:txBody>
          <a:bodyPr lIns="0" tIns="288000" rIns="0" bIns="72000" anchor="b">
            <a:normAutofit/>
          </a:bodyPr>
          <a:lstStyle>
            <a:lvl1pPr algn="ctr">
              <a:defRPr sz="1800" b="0" i="0">
                <a:solidFill>
                  <a:schemeClr val="bg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24887" y="882547"/>
            <a:ext cx="11116800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3D0FAA-3DB6-E742-9172-C1ACDFCEEC31}"/>
              </a:ext>
            </a:extLst>
          </p:cNvPr>
          <p:cNvSpPr>
            <a:spLocks noGrp="1"/>
          </p:cNvSpPr>
          <p:nvPr userDrawn="1">
            <p:ph type="sldNum" sz="quarter" idx="29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5" name="Footer Placeholder 5">
            <a:extLst>
              <a:ext uri="{FF2B5EF4-FFF2-40B4-BE49-F238E27FC236}">
                <a16:creationId xmlns:a16="http://schemas.microsoft.com/office/drawing/2014/main" id="{7CE82F40-6343-1548-AFEA-7E0569AE5161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880A0B3-2440-914B-A2C2-46D679C85040}"/>
              </a:ext>
            </a:extLst>
          </p:cNvPr>
          <p:cNvSpPr txBox="1"/>
          <p:nvPr userDrawn="1"/>
        </p:nvSpPr>
        <p:spPr>
          <a:xfrm>
            <a:off x="0" y="7012426"/>
            <a:ext cx="12192000" cy="3336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200" dirty="0"/>
              <a:t>All icons or logos on this slide must be in </a:t>
            </a:r>
            <a:r>
              <a:rPr lang="en-US" sz="1200" b="1" dirty="0"/>
              <a:t>colour. Logos must be in original colour. </a:t>
            </a:r>
            <a:r>
              <a:rPr lang="en-MY" sz="1200" dirty="0"/>
              <a:t>Do not use a white icon on a white background.</a:t>
            </a:r>
          </a:p>
          <a:p>
            <a:r>
              <a:rPr lang="en-MY" sz="1200" dirty="0"/>
              <a:t>To change icon colour; first select the icon &gt; in “Home” tab select “Shape Outline” &gt; select colour.</a:t>
            </a:r>
            <a:endParaRPr lang="en-US" sz="1200" dirty="0"/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id="{A2E814F5-056B-7845-AAE2-A071AC57106D}"/>
              </a:ext>
            </a:extLst>
          </p:cNvPr>
          <p:cNvSpPr>
            <a:spLocks noGrp="1"/>
          </p:cNvSpPr>
          <p:nvPr>
            <p:ph sz="quarter" idx="58" hasCustomPrompt="1"/>
          </p:nvPr>
        </p:nvSpPr>
        <p:spPr>
          <a:xfrm>
            <a:off x="1764000" y="4852802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55" name="Content Placeholder 4">
            <a:extLst>
              <a:ext uri="{FF2B5EF4-FFF2-40B4-BE49-F238E27FC236}">
                <a16:creationId xmlns:a16="http://schemas.microsoft.com/office/drawing/2014/main" id="{2EFEB355-35CE-6448-B587-F9CCD7A0DE55}"/>
              </a:ext>
            </a:extLst>
          </p:cNvPr>
          <p:cNvSpPr>
            <a:spLocks noGrp="1"/>
          </p:cNvSpPr>
          <p:nvPr>
            <p:ph sz="quarter" idx="59" hasCustomPrompt="1"/>
          </p:nvPr>
        </p:nvSpPr>
        <p:spPr>
          <a:xfrm>
            <a:off x="1764000" y="3484801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56" name="Content Placeholder 4">
            <a:extLst>
              <a:ext uri="{FF2B5EF4-FFF2-40B4-BE49-F238E27FC236}">
                <a16:creationId xmlns:a16="http://schemas.microsoft.com/office/drawing/2014/main" id="{15B87579-4E4A-6C41-93CF-C3814504C7DA}"/>
              </a:ext>
            </a:extLst>
          </p:cNvPr>
          <p:cNvSpPr>
            <a:spLocks noGrp="1"/>
          </p:cNvSpPr>
          <p:nvPr>
            <p:ph sz="quarter" idx="60" hasCustomPrompt="1"/>
          </p:nvPr>
        </p:nvSpPr>
        <p:spPr>
          <a:xfrm>
            <a:off x="1764000" y="2116616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57" name="Content Placeholder 4">
            <a:extLst>
              <a:ext uri="{FF2B5EF4-FFF2-40B4-BE49-F238E27FC236}">
                <a16:creationId xmlns:a16="http://schemas.microsoft.com/office/drawing/2014/main" id="{32F07C3D-CD0E-EF42-9F14-05DEC655CA55}"/>
              </a:ext>
            </a:extLst>
          </p:cNvPr>
          <p:cNvSpPr>
            <a:spLocks noGrp="1"/>
          </p:cNvSpPr>
          <p:nvPr>
            <p:ph sz="quarter" idx="61" hasCustomPrompt="1"/>
          </p:nvPr>
        </p:nvSpPr>
        <p:spPr>
          <a:xfrm>
            <a:off x="5684398" y="4852802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58" name="Content Placeholder 4">
            <a:extLst>
              <a:ext uri="{FF2B5EF4-FFF2-40B4-BE49-F238E27FC236}">
                <a16:creationId xmlns:a16="http://schemas.microsoft.com/office/drawing/2014/main" id="{381D57F7-23AD-2546-8773-12C24AD6A0A3}"/>
              </a:ext>
            </a:extLst>
          </p:cNvPr>
          <p:cNvSpPr>
            <a:spLocks noGrp="1"/>
          </p:cNvSpPr>
          <p:nvPr>
            <p:ph sz="quarter" idx="62" hasCustomPrompt="1"/>
          </p:nvPr>
        </p:nvSpPr>
        <p:spPr>
          <a:xfrm>
            <a:off x="5684398" y="3484802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59" name="Content Placeholder 4">
            <a:extLst>
              <a:ext uri="{FF2B5EF4-FFF2-40B4-BE49-F238E27FC236}">
                <a16:creationId xmlns:a16="http://schemas.microsoft.com/office/drawing/2014/main" id="{F244513F-BB13-304B-AAFD-3C7D75C23442}"/>
              </a:ext>
            </a:extLst>
          </p:cNvPr>
          <p:cNvSpPr>
            <a:spLocks noGrp="1"/>
          </p:cNvSpPr>
          <p:nvPr>
            <p:ph sz="quarter" idx="63" hasCustomPrompt="1"/>
          </p:nvPr>
        </p:nvSpPr>
        <p:spPr>
          <a:xfrm>
            <a:off x="5684398" y="2116616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60" name="Content Placeholder 4">
            <a:extLst>
              <a:ext uri="{FF2B5EF4-FFF2-40B4-BE49-F238E27FC236}">
                <a16:creationId xmlns:a16="http://schemas.microsoft.com/office/drawing/2014/main" id="{FFC3B17F-E0B4-7948-AE94-74B341A064F7}"/>
              </a:ext>
            </a:extLst>
          </p:cNvPr>
          <p:cNvSpPr>
            <a:spLocks noGrp="1"/>
          </p:cNvSpPr>
          <p:nvPr>
            <p:ph sz="quarter" idx="64" hasCustomPrompt="1"/>
          </p:nvPr>
        </p:nvSpPr>
        <p:spPr>
          <a:xfrm>
            <a:off x="9557287" y="4852802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61" name="Content Placeholder 4">
            <a:extLst>
              <a:ext uri="{FF2B5EF4-FFF2-40B4-BE49-F238E27FC236}">
                <a16:creationId xmlns:a16="http://schemas.microsoft.com/office/drawing/2014/main" id="{378146B5-7A6D-A440-8A9E-C34879AC52D9}"/>
              </a:ext>
            </a:extLst>
          </p:cNvPr>
          <p:cNvSpPr>
            <a:spLocks noGrp="1"/>
          </p:cNvSpPr>
          <p:nvPr>
            <p:ph sz="quarter" idx="65" hasCustomPrompt="1"/>
          </p:nvPr>
        </p:nvSpPr>
        <p:spPr>
          <a:xfrm>
            <a:off x="9557287" y="3484802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  <p:sp>
        <p:nvSpPr>
          <p:cNvPr id="62" name="Content Placeholder 4">
            <a:extLst>
              <a:ext uri="{FF2B5EF4-FFF2-40B4-BE49-F238E27FC236}">
                <a16:creationId xmlns:a16="http://schemas.microsoft.com/office/drawing/2014/main" id="{3B990F2D-08F8-064D-9520-E254413A50F8}"/>
              </a:ext>
            </a:extLst>
          </p:cNvPr>
          <p:cNvSpPr>
            <a:spLocks noGrp="1"/>
          </p:cNvSpPr>
          <p:nvPr>
            <p:ph sz="quarter" idx="66" hasCustomPrompt="1"/>
          </p:nvPr>
        </p:nvSpPr>
        <p:spPr>
          <a:xfrm>
            <a:off x="9557287" y="2116616"/>
            <a:ext cx="2084400" cy="1080000"/>
          </a:xfrm>
        </p:spPr>
        <p:txBody>
          <a:bodyPr anchor="ctr"/>
          <a:lstStyle>
            <a:lvl1pPr>
              <a:defRPr sz="1800" b="1">
                <a:solidFill>
                  <a:schemeClr val="accent3"/>
                </a:solidFill>
              </a:defRPr>
            </a:lvl1pPr>
            <a:lvl2pPr>
              <a:defRPr b="0">
                <a:solidFill>
                  <a:schemeClr val="tx1"/>
                </a:solidFill>
              </a:defRPr>
            </a:lvl2pPr>
            <a:lvl3pPr marL="285750" indent="-285750">
              <a:buClr>
                <a:schemeClr val="accent3"/>
              </a:buClr>
              <a:buChar char="&gt;"/>
              <a:defRPr/>
            </a:lvl3pPr>
            <a:lvl4pPr marL="342900" indent="-342900">
              <a:buFont typeface="+mj-lt"/>
              <a:buAutoNum type="arabicPeriod"/>
              <a:defRPr/>
            </a:lvl4pPr>
            <a:lvl5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b="1">
                <a:solidFill>
                  <a:srgbClr val="D90699"/>
                </a:solidFill>
              </a:defRPr>
            </a:lvl5pPr>
            <a:lvl6pPr marL="298450" indent="-285750">
              <a:buChar char="&gt;"/>
              <a:defRPr/>
            </a:lvl6pPr>
            <a:lvl7pPr marL="357188" indent="-342900">
              <a:buFont typeface="+mj-lt"/>
              <a:buAutoNum type="arabicPeriod"/>
              <a:defRPr/>
            </a:lvl7pPr>
            <a:lvl8pPr marL="14287" indent="0">
              <a:buNone/>
              <a:defRPr sz="1400"/>
            </a:lvl8pPr>
          </a:lstStyle>
          <a:p>
            <a:pPr lvl="4"/>
            <a:r>
              <a:rPr lang="en-GB" dirty="0"/>
              <a:t>Subheading 18pt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376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ack P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7615E5-FB70-5845-8A77-3E7E89B2A676}"/>
              </a:ext>
            </a:extLst>
          </p:cNvPr>
          <p:cNvSpPr txBox="1"/>
          <p:nvPr/>
        </p:nvSpPr>
        <p:spPr>
          <a:xfrm>
            <a:off x="524885" y="5911347"/>
            <a:ext cx="5571115" cy="24180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MY" sz="1000" b="0" i="0" dirty="0">
                <a:solidFill>
                  <a:srgbClr val="FFFFFF"/>
                </a:solidFill>
                <a:effectLst/>
                <a:latin typeface="Catamaran" pitchFamily="2" charset="77"/>
                <a:cs typeface="Catamaran" pitchFamily="2" charset="77"/>
              </a:rPr>
              <a:t>© 2021 BJSS Limited. Registered in England with company number 2777575 VAT Number GB613295452. </a:t>
            </a:r>
          </a:p>
          <a:p>
            <a:r>
              <a:rPr lang="en-MY" sz="1000" b="0" i="0" dirty="0">
                <a:solidFill>
                  <a:srgbClr val="FFFFFF"/>
                </a:solidFill>
                <a:effectLst/>
                <a:latin typeface="Catamaran" pitchFamily="2" charset="77"/>
                <a:cs typeface="Catamaran" pitchFamily="2" charset="77"/>
              </a:rPr>
              <a:t>‘Enterprise Agile®’ and ‘BJSS Enterprise Agile®’ are registered trademarks of BJSS Limited.</a:t>
            </a:r>
            <a:endParaRPr lang="en-US" sz="1000" b="0" i="0" dirty="0">
              <a:noFill/>
              <a:latin typeface="Catamaran" pitchFamily="2" charset="77"/>
              <a:cs typeface="Catamaran" pitchFamily="2" charset="77"/>
            </a:endParaRP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E13935C4-A5A7-7140-8090-FFD3554F9AEE}"/>
              </a:ext>
            </a:extLst>
          </p:cNvPr>
          <p:cNvSpPr txBox="1"/>
          <p:nvPr/>
        </p:nvSpPr>
        <p:spPr>
          <a:xfrm>
            <a:off x="524885" y="5301747"/>
            <a:ext cx="5571115" cy="30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MY" sz="2200" b="1" i="0" dirty="0">
                <a:solidFill>
                  <a:srgbClr val="FFFFFF"/>
                </a:solidFill>
                <a:effectLst/>
                <a:latin typeface="Catamaran" pitchFamily="2" charset="77"/>
                <a:cs typeface="Catamaran" pitchFamily="2" charset="77"/>
              </a:rPr>
              <a:t>bjss.com</a:t>
            </a:r>
          </a:p>
        </p:txBody>
      </p:sp>
    </p:spTree>
    <p:extLst>
      <p:ext uri="{BB962C8B-B14F-4D97-AF65-F5344CB8AC3E}">
        <p14:creationId xmlns:p14="http://schemas.microsoft.com/office/powerpoint/2010/main" val="168043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7DC50F-FA23-B348-83D8-2DE5C4E07D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75E10382-54CA-BE41-B5DE-B64B55E082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66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-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7">
            <a:extLst>
              <a:ext uri="{FF2B5EF4-FFF2-40B4-BE49-F238E27FC236}">
                <a16:creationId xmlns:a16="http://schemas.microsoft.com/office/drawing/2014/main" id="{56846E47-8957-9341-A590-294818C28E3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2210224"/>
            <a:ext cx="11120400" cy="376523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1F3CF-0DAF-2F46-AD15-21CF0BFFF4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547"/>
            <a:ext cx="11120400" cy="946253"/>
          </a:xfr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590AFA-A09D-CE42-B5C5-6E12D40571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A3234-3BB3-274A-B82B-212BB8AC4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48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-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257AF2F-FED9-134D-965D-9D931761614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887" y="3598760"/>
            <a:ext cx="11120400" cy="23545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00000"/>
              </a:lnSpc>
              <a:spcAft>
                <a:spcPts val="600"/>
              </a:spcAft>
              <a:buClr>
                <a:srgbClr val="D90699"/>
              </a:buClr>
              <a:buFont typeface="Catamaran Regular" pitchFamily="2" charset="77"/>
              <a:buChar char="&gt;"/>
              <a:defRPr sz="1600"/>
            </a:lvl1pPr>
            <a:lvl2pPr marL="720000" indent="-356400">
              <a:lnSpc>
                <a:spcPct val="100000"/>
              </a:lnSpc>
              <a:buClr>
                <a:schemeClr val="accent3"/>
              </a:buClr>
              <a:buFont typeface="Catamaran Medium" pitchFamily="2" charset="77"/>
              <a:buChar char="&gt;"/>
              <a:defRPr sz="1400" b="0">
                <a:solidFill>
                  <a:schemeClr val="tx2"/>
                </a:solidFill>
              </a:defRPr>
            </a:lvl2pPr>
            <a:lvl3pPr marL="1080000">
              <a:lnSpc>
                <a:spcPct val="100000"/>
              </a:lnSpc>
              <a:defRPr sz="1200"/>
            </a:lvl3pPr>
            <a:lvl4pPr marL="1440000" indent="-356400">
              <a:lnSpc>
                <a:spcPct val="100000"/>
              </a:lnSpc>
              <a:defRPr sz="1000"/>
            </a:lvl4pPr>
            <a:lvl5pPr>
              <a:lnSpc>
                <a:spcPct val="100000"/>
              </a:lnSpc>
              <a:defRPr/>
            </a:lvl5pPr>
            <a:lvl6pPr>
              <a:lnSpc>
                <a:spcPct val="100000"/>
              </a:lnSpc>
              <a:defRPr/>
            </a:lvl6pPr>
            <a:lvl7pPr>
              <a:lnSpc>
                <a:spcPct val="100000"/>
              </a:lnSpc>
              <a:defRPr/>
            </a:lvl7pPr>
            <a:lvl8pPr>
              <a:lnSpc>
                <a:spcPct val="100000"/>
              </a:lnSpc>
              <a:defRPr/>
            </a:lvl8pPr>
            <a:lvl9pPr>
              <a:lnSpc>
                <a:spcPct val="100000"/>
              </a:lnSpc>
              <a:defRPr/>
            </a:lvl9pPr>
          </a:lstStyle>
          <a:p>
            <a:pPr lvl="0"/>
            <a:r>
              <a:rPr lang="en-GB" dirty="0"/>
              <a:t>Bullet 16pt</a:t>
            </a:r>
          </a:p>
          <a:p>
            <a:pPr lvl="1"/>
            <a:r>
              <a:rPr lang="en-US" dirty="0"/>
              <a:t>Bullet 14pt</a:t>
            </a:r>
          </a:p>
          <a:p>
            <a:pPr lvl="2"/>
            <a:r>
              <a:rPr lang="en-US" dirty="0"/>
              <a:t>Bullet 12pt</a:t>
            </a:r>
          </a:p>
          <a:p>
            <a:pPr lvl="3"/>
            <a:r>
              <a:rPr lang="en-US" dirty="0"/>
              <a:t>Bullet 10pt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F9B0B5-50C1-E144-963E-FA8F119204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87" y="882000"/>
            <a:ext cx="11120599" cy="946253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HEADING 32PT ODIS MI, SIT ANDE MODITIO CON</a:t>
            </a:r>
            <a:br>
              <a:rPr lang="en-GB" dirty="0"/>
            </a:br>
            <a:r>
              <a:rPr lang="en-GB" dirty="0"/>
              <a:t>REHENT EST, TE NUM ATENTES</a:t>
            </a:r>
            <a:endParaRPr lang="en-US" dirty="0"/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9D66D0F0-97D4-094E-9AC6-22713AB168F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8902" y="2184023"/>
            <a:ext cx="10742236" cy="108108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Aft>
                <a:spcPts val="0"/>
              </a:spcAft>
              <a:defRPr sz="2200" b="0" i="0">
                <a:solidFill>
                  <a:schemeClr val="tx1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pPr lvl="0"/>
            <a:r>
              <a:rPr lang="en-GB" dirty="0"/>
              <a:t>Standfirst 22pt </a:t>
            </a:r>
            <a:r>
              <a:rPr lang="en-GB" dirty="0" err="1"/>
              <a:t>Niate</a:t>
            </a:r>
            <a:r>
              <a:rPr lang="en-GB" dirty="0"/>
              <a:t> vit, </a:t>
            </a:r>
            <a:r>
              <a:rPr lang="en-GB" dirty="0" err="1"/>
              <a:t>nimil</a:t>
            </a:r>
            <a:r>
              <a:rPr lang="en-GB" dirty="0"/>
              <a:t> </a:t>
            </a:r>
            <a:r>
              <a:rPr lang="en-GB" dirty="0" err="1"/>
              <a:t>molor</a:t>
            </a:r>
            <a:r>
              <a:rPr lang="en-GB" dirty="0"/>
              <a:t> </a:t>
            </a:r>
            <a:r>
              <a:rPr lang="en-GB" dirty="0" err="1"/>
              <a:t>autem</a:t>
            </a:r>
            <a:r>
              <a:rPr lang="en-GB" dirty="0"/>
              <a:t> </a:t>
            </a:r>
            <a:r>
              <a:rPr lang="en-GB" dirty="0" err="1"/>
              <a:t>etur</a:t>
            </a:r>
            <a:r>
              <a:rPr lang="en-GB" dirty="0"/>
              <a:t> </a:t>
            </a:r>
            <a:r>
              <a:rPr lang="en-GB" dirty="0" err="1"/>
              <a:t>aut</a:t>
            </a:r>
            <a:r>
              <a:rPr lang="en-GB" dirty="0"/>
              <a:t> </a:t>
            </a:r>
            <a:r>
              <a:rPr lang="en-GB" dirty="0" err="1"/>
              <a:t>plit</a:t>
            </a:r>
            <a:r>
              <a:rPr lang="en-GB" dirty="0"/>
              <a:t> </a:t>
            </a:r>
            <a:r>
              <a:rPr lang="en-GB" dirty="0" err="1"/>
              <a:t>repratibus</a:t>
            </a:r>
            <a:r>
              <a:rPr lang="en-GB" dirty="0"/>
              <a:t> </a:t>
            </a:r>
            <a:r>
              <a:rPr lang="en-GB" dirty="0" err="1"/>
              <a:t>idest</a:t>
            </a:r>
            <a:r>
              <a:rPr lang="en-GB" dirty="0"/>
              <a:t> </a:t>
            </a:r>
            <a:r>
              <a:rPr lang="en-GB" dirty="0" err="1"/>
              <a:t>landit</a:t>
            </a:r>
            <a:r>
              <a:rPr lang="en-GB" dirty="0"/>
              <a:t> </a:t>
            </a:r>
            <a:r>
              <a:rPr lang="en-GB" dirty="0" err="1"/>
              <a:t>quam</a:t>
            </a:r>
            <a:r>
              <a:rPr lang="en-GB" dirty="0"/>
              <a:t> </a:t>
            </a:r>
            <a:r>
              <a:rPr lang="en-GB" dirty="0" err="1"/>
              <a:t>dolorecerum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47E2E-01CB-E44B-B731-233E4AC7DE92}"/>
              </a:ext>
            </a:extLst>
          </p:cNvPr>
          <p:cNvSpPr/>
          <p:nvPr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CC5AE1-9869-425F-9A60-84E62DEC9FEE}"/>
              </a:ext>
            </a:extLst>
          </p:cNvPr>
          <p:cNvSpPr/>
          <p:nvPr userDrawn="1"/>
        </p:nvSpPr>
        <p:spPr>
          <a:xfrm>
            <a:off x="531436" y="2168525"/>
            <a:ext cx="72000" cy="108108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ooter Placeholder 5">
            <a:extLst>
              <a:ext uri="{FF2B5EF4-FFF2-40B4-BE49-F238E27FC236}">
                <a16:creationId xmlns:a16="http://schemas.microsoft.com/office/drawing/2014/main" id="{47CC805B-88C1-D24D-86DE-4B00F62D84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71E089B9-793C-3342-8176-F84214371F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254343" y="6492875"/>
            <a:ext cx="1386795" cy="161998"/>
          </a:xfrm>
        </p:spPr>
        <p:txBody>
          <a:bodyPr/>
          <a:lstStyle/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986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634">
          <p15:clr>
            <a:srgbClr val="FBAE40"/>
          </p15:clr>
        </p15:guide>
        <p15:guide id="2" pos="531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image" Target="../media/image2.sv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4E1BAE74-EFEC-0E4C-BC66-2674B732B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4885" y="2168523"/>
            <a:ext cx="11116800" cy="399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Standfirst 22pt</a:t>
            </a:r>
          </a:p>
          <a:p>
            <a:pPr marL="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None/>
              <a:tabLst/>
              <a:defRPr/>
            </a:pPr>
            <a:r>
              <a:rPr lang="en-GB" dirty="0"/>
              <a:t>Subheading 18pt</a:t>
            </a:r>
          </a:p>
          <a:p>
            <a:pPr lvl="5"/>
            <a:r>
              <a:rPr lang="en-GB" dirty="0" err="1"/>
              <a:t>Bodycopy</a:t>
            </a:r>
            <a:r>
              <a:rPr lang="en-GB" dirty="0"/>
              <a:t> 16pt</a:t>
            </a:r>
          </a:p>
          <a:p>
            <a:pPr lvl="6"/>
            <a:r>
              <a:rPr lang="en-GB" dirty="0"/>
              <a:t>Bullet List 16pt</a:t>
            </a:r>
          </a:p>
          <a:p>
            <a:pPr lvl="7"/>
            <a:r>
              <a:rPr lang="en-GB" dirty="0"/>
              <a:t>Bullet List 14pt</a:t>
            </a:r>
          </a:p>
          <a:p>
            <a:pPr lvl="8"/>
            <a:r>
              <a:rPr lang="en-GB" dirty="0"/>
              <a:t>Bullet List 12pt</a:t>
            </a:r>
          </a:p>
          <a:p>
            <a:pPr lvl="2"/>
            <a:r>
              <a:rPr lang="en-US" dirty="0"/>
              <a:t>Bullet List 10pt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2A9D04-C937-495D-94C5-471F25FC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887" y="882547"/>
            <a:ext cx="11116800" cy="94625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BJSS Master title style</a:t>
            </a:r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BA4BA80-CA0B-6847-9136-D5DC392F77C1}"/>
              </a:ext>
            </a:extLst>
          </p:cNvPr>
          <p:cNvPicPr>
            <a:picLocks noChangeAspect="1"/>
          </p:cNvPicPr>
          <p:nvPr/>
        </p:nvPicPr>
        <p:blipFill>
          <a:blip r:embed="rId6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7"/>
              </a:ext>
            </a:extLst>
          </a:blip>
          <a:srcRect/>
          <a:stretch/>
        </p:blipFill>
        <p:spPr>
          <a:xfrm>
            <a:off x="521053" y="263511"/>
            <a:ext cx="632167" cy="338230"/>
          </a:xfrm>
          <a:prstGeom prst="rect">
            <a:avLst/>
          </a:prstGeom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7A30C7-43FA-5144-99E4-F2A5C8FCE7B5}"/>
              </a:ext>
            </a:extLst>
          </p:cNvPr>
          <p:cNvSpPr txBox="1"/>
          <p:nvPr/>
        </p:nvSpPr>
        <p:spPr>
          <a:xfrm>
            <a:off x="561975" y="649605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US" dirty="0">
              <a:noFill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B210AE-67C6-DD4A-848D-F82FDD08A72A}"/>
              </a:ext>
            </a:extLst>
          </p:cNvPr>
          <p:cNvSpPr txBox="1"/>
          <p:nvPr/>
        </p:nvSpPr>
        <p:spPr>
          <a:xfrm>
            <a:off x="1447800" y="116840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US" dirty="0">
              <a:noFill/>
            </a:endParaRPr>
          </a:p>
        </p:txBody>
      </p:sp>
      <p:sp>
        <p:nvSpPr>
          <p:cNvPr id="32" name="Table Placeholder 5">
            <a:extLst>
              <a:ext uri="{FF2B5EF4-FFF2-40B4-BE49-F238E27FC236}">
                <a16:creationId xmlns:a16="http://schemas.microsoft.com/office/drawing/2014/main" id="{C1D3D5CB-A1AF-D548-8E98-C8FC5D8873DC}"/>
              </a:ext>
            </a:extLst>
          </p:cNvPr>
          <p:cNvSpPr txBox="1">
            <a:spLocks/>
          </p:cNvSpPr>
          <p:nvPr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33" name="Slide Number Placeholder 25">
            <a:extLst>
              <a:ext uri="{FF2B5EF4-FFF2-40B4-BE49-F238E27FC236}">
                <a16:creationId xmlns:a16="http://schemas.microsoft.com/office/drawing/2014/main" id="{E562149F-B7C6-2C44-9BE9-AA59C1296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54343" y="6494400"/>
            <a:ext cx="1386795" cy="16199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0" i="0">
                <a:solidFill>
                  <a:schemeClr val="tx2"/>
                </a:solidFill>
                <a:latin typeface="Catamaran" pitchFamily="2" charset="77"/>
                <a:cs typeface="Catamaran" pitchFamily="2" charset="77"/>
              </a:defRPr>
            </a:lvl1pPr>
          </a:lstStyle>
          <a:p>
            <a:fld id="{5FE17517-E207-0747-ADD2-13288651D9C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0432FFD-E0DD-AD44-83C3-D9BA9C739727}"/>
              </a:ext>
            </a:extLst>
          </p:cNvPr>
          <p:cNvGrpSpPr/>
          <p:nvPr userDrawn="1"/>
        </p:nvGrpSpPr>
        <p:grpSpPr>
          <a:xfrm>
            <a:off x="12412195" y="0"/>
            <a:ext cx="3107206" cy="3914693"/>
            <a:chOff x="12412195" y="0"/>
            <a:chExt cx="3107206" cy="391469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95932DC-3C5C-4CC8-AD43-5AC8C11988A6}"/>
                </a:ext>
              </a:extLst>
            </p:cNvPr>
            <p:cNvSpPr txBox="1"/>
            <p:nvPr/>
          </p:nvSpPr>
          <p:spPr>
            <a:xfrm>
              <a:off x="12412195" y="0"/>
              <a:ext cx="3107206" cy="75918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400"/>
                </a:spcAft>
              </a:pPr>
              <a:r>
                <a:rPr lang="en-GB" dirty="0">
                  <a:latin typeface="+mj-lt"/>
                </a:rPr>
                <a:t>BJSS COLOUR PALETTE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400"/>
                </a:spcAft>
                <a:buClrTx/>
                <a:buSzTx/>
                <a:buFontTx/>
                <a:buNone/>
                <a:tabLst/>
                <a:defRPr/>
              </a:pPr>
              <a:r>
                <a:rPr lang="en-GB" sz="1400" dirty="0">
                  <a:latin typeface="+mn-lt"/>
                </a:rPr>
                <a:t>Only use secondary colours in conjunction</a:t>
              </a:r>
              <a:br>
                <a:rPr lang="en-GB" sz="1400" dirty="0">
                  <a:latin typeface="+mn-lt"/>
                </a:rPr>
              </a:br>
              <a:r>
                <a:rPr lang="en-GB" sz="1400" dirty="0">
                  <a:latin typeface="+mn-lt"/>
                </a:rPr>
                <a:t>with their PRIMARY counterpart.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62F568D9-6C13-4042-BFCB-2414CC3BE40E}"/>
                </a:ext>
              </a:extLst>
            </p:cNvPr>
            <p:cNvGrpSpPr/>
            <p:nvPr userDrawn="1"/>
          </p:nvGrpSpPr>
          <p:grpSpPr>
            <a:xfrm>
              <a:off x="12412195" y="894894"/>
              <a:ext cx="2677578" cy="2334416"/>
              <a:chOff x="12412195" y="945694"/>
              <a:chExt cx="2677578" cy="2334416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21796FC-B1F6-0847-AD59-90F70A346574}"/>
                  </a:ext>
                </a:extLst>
              </p:cNvPr>
              <p:cNvSpPr/>
              <p:nvPr/>
            </p:nvSpPr>
            <p:spPr>
              <a:xfrm>
                <a:off x="12412195" y="1748085"/>
                <a:ext cx="1296000" cy="720000"/>
              </a:xfrm>
              <a:prstGeom prst="rect">
                <a:avLst/>
              </a:prstGeom>
              <a:solidFill>
                <a:srgbClr val="D906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dirty="0">
                    <a:latin typeface="+mj-lt"/>
                  </a:rPr>
                  <a:t>PINK</a:t>
                </a:r>
                <a:r>
                  <a:rPr lang="en-GB" sz="900" dirty="0"/>
                  <a:t> </a:t>
                </a:r>
                <a:r>
                  <a:rPr lang="en-GB" sz="900" dirty="0">
                    <a:latin typeface="+mn-lt"/>
                  </a:rPr>
                  <a:t>(PRIMARY)</a:t>
                </a:r>
              </a:p>
              <a:p>
                <a:pPr algn="ctr"/>
                <a:r>
                  <a:rPr lang="en-GB" sz="1000" dirty="0">
                    <a:latin typeface="+mn-lt"/>
                  </a:rPr>
                  <a:t>#D90699</a:t>
                </a:r>
              </a:p>
              <a:p>
                <a:pPr algn="ctr"/>
                <a:r>
                  <a:rPr lang="en-GB" sz="1000" dirty="0">
                    <a:latin typeface="+mn-lt"/>
                  </a:rPr>
                  <a:t>217,6,153</a:t>
                </a: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BA6A2454-C129-2844-8D87-73334AC6E807}"/>
                  </a:ext>
                </a:extLst>
              </p:cNvPr>
              <p:cNvSpPr/>
              <p:nvPr/>
            </p:nvSpPr>
            <p:spPr>
              <a:xfrm>
                <a:off x="13793773" y="1748085"/>
                <a:ext cx="1296000" cy="720000"/>
              </a:xfrm>
              <a:prstGeom prst="rect">
                <a:avLst/>
              </a:prstGeom>
              <a:solidFill>
                <a:srgbClr val="D3124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dirty="0">
                    <a:latin typeface="+mj-lt"/>
                  </a:rPr>
                  <a:t>PINK</a:t>
                </a:r>
                <a:r>
                  <a:rPr lang="en-GB" sz="900" dirty="0"/>
                  <a:t> (SECONDARY)</a:t>
                </a:r>
              </a:p>
              <a:p>
                <a:pPr algn="ctr"/>
                <a:r>
                  <a:rPr lang="en-GB" sz="1000" dirty="0"/>
                  <a:t>#D31248</a:t>
                </a:r>
              </a:p>
              <a:p>
                <a:pPr algn="ctr"/>
                <a:r>
                  <a:rPr lang="en-GB" sz="1000" dirty="0"/>
                  <a:t>211,18,72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49105E07-664A-4F24-9364-9D8C5EA12C96}"/>
                  </a:ext>
                </a:extLst>
              </p:cNvPr>
              <p:cNvSpPr/>
              <p:nvPr/>
            </p:nvSpPr>
            <p:spPr>
              <a:xfrm>
                <a:off x="12412195" y="945694"/>
                <a:ext cx="1296000" cy="720000"/>
              </a:xfrm>
              <a:prstGeom prst="rect">
                <a:avLst/>
              </a:prstGeom>
              <a:solidFill>
                <a:srgbClr val="041E4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dirty="0">
                    <a:latin typeface="+mj-lt"/>
                  </a:rPr>
                  <a:t>BJSS DARK BLUE</a:t>
                </a:r>
              </a:p>
              <a:p>
                <a:pPr algn="ctr"/>
                <a:r>
                  <a:rPr lang="en-GB" sz="1000" dirty="0">
                    <a:latin typeface="+mn-lt"/>
                  </a:rPr>
                  <a:t>#041E42</a:t>
                </a:r>
              </a:p>
              <a:p>
                <a:pPr algn="ctr"/>
                <a:r>
                  <a:rPr lang="en-GB" sz="1000" dirty="0">
                    <a:latin typeface="+mn-lt"/>
                  </a:rPr>
                  <a:t>4,30,66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65842F3-8D21-4FA9-9A4E-C9FA8A7C8B69}"/>
                  </a:ext>
                </a:extLst>
              </p:cNvPr>
              <p:cNvSpPr/>
              <p:nvPr/>
            </p:nvSpPr>
            <p:spPr>
              <a:xfrm>
                <a:off x="13793773" y="945694"/>
                <a:ext cx="1296000" cy="720000"/>
              </a:xfrm>
              <a:prstGeom prst="rect">
                <a:avLst/>
              </a:prstGeom>
              <a:solidFill>
                <a:srgbClr val="C8C8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dirty="0">
                    <a:latin typeface="+mj-lt"/>
                  </a:rPr>
                  <a:t>GREY</a:t>
                </a:r>
                <a:endParaRPr lang="en-GB" sz="900" dirty="0"/>
              </a:p>
              <a:p>
                <a:pPr algn="ctr"/>
                <a:r>
                  <a:rPr lang="en-GB" sz="1000" dirty="0"/>
                  <a:t>#C8C8C8</a:t>
                </a:r>
              </a:p>
              <a:p>
                <a:pPr algn="ctr"/>
                <a:r>
                  <a:rPr lang="en-GB" sz="1000" dirty="0"/>
                  <a:t>200,200,200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8F550B4-C941-463E-BF70-905938455FF9}"/>
                  </a:ext>
                </a:extLst>
              </p:cNvPr>
              <p:cNvSpPr/>
              <p:nvPr/>
            </p:nvSpPr>
            <p:spPr>
              <a:xfrm>
                <a:off x="12412195" y="2560110"/>
                <a:ext cx="1296000" cy="720000"/>
              </a:xfrm>
              <a:prstGeom prst="rect">
                <a:avLst/>
              </a:prstGeom>
              <a:solidFill>
                <a:srgbClr val="0047B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dirty="0">
                    <a:latin typeface="+mj-lt"/>
                  </a:rPr>
                  <a:t>BLUE</a:t>
                </a:r>
                <a:r>
                  <a:rPr lang="en-GB" sz="900" dirty="0"/>
                  <a:t> (PRIMARY)</a:t>
                </a:r>
              </a:p>
              <a:p>
                <a:pPr algn="ctr"/>
                <a:r>
                  <a:rPr lang="en-GB" sz="1000" dirty="0"/>
                  <a:t>#0047BB</a:t>
                </a:r>
              </a:p>
              <a:p>
                <a:pPr algn="ctr"/>
                <a:r>
                  <a:rPr lang="en-GB" sz="1000" dirty="0"/>
                  <a:t>0,71,187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E77EBCB-7E43-4FFB-B373-3CC12E41FF98}"/>
                  </a:ext>
                </a:extLst>
              </p:cNvPr>
              <p:cNvSpPr/>
              <p:nvPr/>
            </p:nvSpPr>
            <p:spPr>
              <a:xfrm>
                <a:off x="13793773" y="2560110"/>
                <a:ext cx="1296000" cy="720000"/>
              </a:xfrm>
              <a:prstGeom prst="rect">
                <a:avLst/>
              </a:prstGeom>
              <a:solidFill>
                <a:srgbClr val="1125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900" b="1" dirty="0">
                    <a:latin typeface="+mj-lt"/>
                  </a:rPr>
                  <a:t>BLUE</a:t>
                </a:r>
                <a:r>
                  <a:rPr lang="en-GB" sz="900" dirty="0"/>
                  <a:t> (</a:t>
                </a:r>
                <a:r>
                  <a:rPr lang="en-GB" sz="900" baseline="0" dirty="0"/>
                  <a:t>SECONDARY</a:t>
                </a:r>
                <a:r>
                  <a:rPr lang="en-GB" sz="900" dirty="0"/>
                  <a:t>)</a:t>
                </a:r>
              </a:p>
              <a:p>
                <a:pPr algn="ctr"/>
                <a:r>
                  <a:rPr lang="en-GB" sz="1000" dirty="0"/>
                  <a:t>#11257E</a:t>
                </a:r>
              </a:p>
              <a:p>
                <a:pPr algn="ctr"/>
                <a:r>
                  <a:rPr lang="en-GB" sz="1000" dirty="0"/>
                  <a:t>17,37,126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2FB907-6160-4BC6-9334-5D1432AFF72C}"/>
                </a:ext>
              </a:extLst>
            </p:cNvPr>
            <p:cNvSpPr txBox="1"/>
            <p:nvPr/>
          </p:nvSpPr>
          <p:spPr>
            <a:xfrm>
              <a:off x="12412195" y="3432510"/>
              <a:ext cx="2677578" cy="4821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Aft>
                  <a:spcPts val="400"/>
                </a:spcAft>
              </a:pPr>
              <a:r>
                <a:rPr lang="en-GB" sz="1400" baseline="0" dirty="0">
                  <a:latin typeface="+mj-lt"/>
                </a:rPr>
                <a:t>HEADING: CATAMARAN BLACK</a:t>
              </a:r>
            </a:p>
            <a:p>
              <a:pPr>
                <a:spcAft>
                  <a:spcPts val="400"/>
                </a:spcAft>
              </a:pPr>
              <a:r>
                <a:rPr lang="en-GB" sz="1400" baseline="0" dirty="0">
                  <a:latin typeface="+mn-lt"/>
                </a:rPr>
                <a:t>Body: Catamaran</a:t>
              </a:r>
            </a:p>
          </p:txBody>
        </p:sp>
      </p:grpSp>
      <p:pic>
        <p:nvPicPr>
          <p:cNvPr id="43" name="Picture 22">
            <a:extLst>
              <a:ext uri="{FF2B5EF4-FFF2-40B4-BE49-F238E27FC236}">
                <a16:creationId xmlns:a16="http://schemas.microsoft.com/office/drawing/2014/main" id="{DE0B0AA4-B6E6-4FB2-816C-E569A8AF0069}"/>
              </a:ext>
            </a:extLst>
          </p:cNvPr>
          <p:cNvPicPr>
            <a:picLocks noChangeAspect="1"/>
          </p:cNvPicPr>
          <p:nvPr/>
        </p:nvPicPr>
        <p:blipFill>
          <a:blip r:embed="rId6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7"/>
              </a:ext>
            </a:extLst>
          </a:blip>
          <a:srcRect/>
          <a:stretch/>
        </p:blipFill>
        <p:spPr>
          <a:xfrm>
            <a:off x="521053" y="263511"/>
            <a:ext cx="632167" cy="338230"/>
          </a:xfrm>
          <a:prstGeom prst="rect">
            <a:avLst/>
          </a:prstGeom>
          <a:ln>
            <a:noFill/>
          </a:ln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5B639BB7-C17B-473F-83EA-9A26E3C007EB}"/>
              </a:ext>
            </a:extLst>
          </p:cNvPr>
          <p:cNvSpPr txBox="1"/>
          <p:nvPr/>
        </p:nvSpPr>
        <p:spPr>
          <a:xfrm>
            <a:off x="561975" y="649605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US" dirty="0">
              <a:noFill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7963575-3CCD-4764-B7B7-AE8EAD5B295D}"/>
              </a:ext>
            </a:extLst>
          </p:cNvPr>
          <p:cNvSpPr txBox="1"/>
          <p:nvPr/>
        </p:nvSpPr>
        <p:spPr>
          <a:xfrm>
            <a:off x="1447800" y="116840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en-US" dirty="0">
              <a:noFill/>
            </a:endParaRPr>
          </a:p>
        </p:txBody>
      </p:sp>
      <p:sp>
        <p:nvSpPr>
          <p:cNvPr id="47" name="Table Placeholder 5">
            <a:extLst>
              <a:ext uri="{FF2B5EF4-FFF2-40B4-BE49-F238E27FC236}">
                <a16:creationId xmlns:a16="http://schemas.microsoft.com/office/drawing/2014/main" id="{841B7C42-FD86-4B9F-80A4-D806CBEB7823}"/>
              </a:ext>
            </a:extLst>
          </p:cNvPr>
          <p:cNvSpPr txBox="1">
            <a:spLocks/>
          </p:cNvSpPr>
          <p:nvPr/>
        </p:nvSpPr>
        <p:spPr>
          <a:xfrm flipV="1">
            <a:off x="515938" y="6311900"/>
            <a:ext cx="11126786" cy="14400"/>
          </a:xfrm>
          <a:prstGeom prst="rect">
            <a:avLst/>
          </a:prstGeom>
          <a:solidFill>
            <a:srgbClr val="C8C8C8"/>
          </a:solidFill>
        </p:spPr>
        <p:txBody>
          <a:bodyPr/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2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1" i="0" kern="1200" baseline="0">
                <a:solidFill>
                  <a:schemeClr val="accent3"/>
                </a:solidFill>
                <a:latin typeface="Catamaran" pitchFamily="2" charset="77"/>
                <a:ea typeface="+mn-ea"/>
                <a:cs typeface="Catamaran" pitchFamily="2" charset="77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b="0" i="0" kern="1200" baseline="0">
                <a:solidFill>
                  <a:srgbClr val="041E42"/>
                </a:solidFill>
                <a:latin typeface="Catamaran" pitchFamily="2" charset="77"/>
                <a:ea typeface="+mn-ea"/>
                <a:cs typeface="Catamaran" pitchFamily="2" charset="77"/>
              </a:defRPr>
            </a:lvl3pPr>
            <a:lvl4pPr marL="342000" marR="0" indent="-342000" algn="l" defTabSz="3600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SzTx/>
              <a:buChar char="&gt;"/>
              <a:tabLst/>
              <a:defRPr sz="1800" b="0" i="0" kern="120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4pPr>
            <a:lvl5pPr marL="342900" indent="-3429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+mj-lt"/>
              <a:buAutoNum type="arabicPeriod"/>
              <a:defRPr sz="1800" b="0" i="0" kern="1200" baseline="0">
                <a:solidFill>
                  <a:schemeClr val="tx2"/>
                </a:solidFill>
                <a:latin typeface="Catamaran" pitchFamily="2" charset="77"/>
                <a:ea typeface="+mn-ea"/>
                <a:cs typeface="Catamaran" pitchFamily="2" charset="77"/>
              </a:defRPr>
            </a:lvl5pPr>
            <a:lvl6pPr marL="12700" marR="0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Font typeface="+mj-lt"/>
              <a:buNone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0038" marR="0" indent="-28575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Tx/>
              <a:buChar char="&gt;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7187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AutoNum type="arabicPeriod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28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+mj-lt"/>
              <a:buNone/>
              <a:tabLst/>
              <a:defRPr sz="1400" b="0" i="0" kern="1200">
                <a:solidFill>
                  <a:schemeClr val="tx1"/>
                </a:solidFill>
                <a:latin typeface="Catamaran" pitchFamily="2" charset="77"/>
                <a:ea typeface="+mn-ea"/>
                <a:cs typeface="Catamaran" pitchFamily="2" charset="77"/>
              </a:defRPr>
            </a:lvl9pPr>
          </a:lstStyle>
          <a:p>
            <a:r>
              <a:rPr lang="en-US"/>
              <a:t> 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93746-C7F0-3944-851D-C0775E86C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4886" y="6492875"/>
            <a:ext cx="1097540" cy="17190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MY" dirty="0"/>
              <a:t>Commercial in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369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3" r:id="rId2"/>
    <p:sldLayoutId id="2147483666" r:id="rId3"/>
    <p:sldLayoutId id="2147483673" r:id="rId4"/>
    <p:sldLayoutId id="2147483718" r:id="rId5"/>
    <p:sldLayoutId id="2147483719" r:id="rId6"/>
    <p:sldLayoutId id="2147483677" r:id="rId7"/>
    <p:sldLayoutId id="2147483708" r:id="rId8"/>
    <p:sldLayoutId id="2147483712" r:id="rId9"/>
    <p:sldLayoutId id="2147483690" r:id="rId10"/>
    <p:sldLayoutId id="2147483691" r:id="rId11"/>
    <p:sldLayoutId id="2147483720" r:id="rId12"/>
    <p:sldLayoutId id="2147483714" r:id="rId13"/>
    <p:sldLayoutId id="2147483706" r:id="rId14"/>
    <p:sldLayoutId id="2147483703" r:id="rId15"/>
    <p:sldLayoutId id="2147483705" r:id="rId16"/>
    <p:sldLayoutId id="2147483721" r:id="rId17"/>
    <p:sldLayoutId id="2147483722" r:id="rId18"/>
    <p:sldLayoutId id="2147483709" r:id="rId19"/>
    <p:sldLayoutId id="2147483723" r:id="rId20"/>
    <p:sldLayoutId id="2147483711" r:id="rId21"/>
    <p:sldLayoutId id="2147483704" r:id="rId22"/>
    <p:sldLayoutId id="2147483710" r:id="rId23"/>
    <p:sldLayoutId id="2147483724" r:id="rId24"/>
    <p:sldLayoutId id="2147483695" r:id="rId25"/>
    <p:sldLayoutId id="2147483702" r:id="rId26"/>
    <p:sldLayoutId id="2147483715" r:id="rId27"/>
    <p:sldLayoutId id="2147483669" r:id="rId28"/>
    <p:sldLayoutId id="2147483743" r:id="rId29"/>
    <p:sldLayoutId id="2147483696" r:id="rId30"/>
    <p:sldLayoutId id="2147483726" r:id="rId31"/>
    <p:sldLayoutId id="2147483727" r:id="rId32"/>
    <p:sldLayoutId id="2147483725" r:id="rId33"/>
    <p:sldLayoutId id="2147483675" r:id="rId34"/>
    <p:sldLayoutId id="2147483687" r:id="rId35"/>
    <p:sldLayoutId id="2147483697" r:id="rId36"/>
    <p:sldLayoutId id="2147483698" r:id="rId37"/>
    <p:sldLayoutId id="2147483730" r:id="rId38"/>
    <p:sldLayoutId id="2147483729" r:id="rId39"/>
    <p:sldLayoutId id="2147483728" r:id="rId40"/>
    <p:sldLayoutId id="2147483694" r:id="rId41"/>
    <p:sldLayoutId id="2147483731" r:id="rId42"/>
    <p:sldLayoutId id="2147483732" r:id="rId43"/>
    <p:sldLayoutId id="2147483733" r:id="rId44"/>
    <p:sldLayoutId id="2147483692" r:id="rId45"/>
    <p:sldLayoutId id="2147483734" r:id="rId46"/>
    <p:sldLayoutId id="2147483735" r:id="rId47"/>
    <p:sldLayoutId id="2147483736" r:id="rId48"/>
    <p:sldLayoutId id="2147483693" r:id="rId49"/>
    <p:sldLayoutId id="2147483737" r:id="rId50"/>
    <p:sldLayoutId id="2147483738" r:id="rId51"/>
    <p:sldLayoutId id="2147483739" r:id="rId52"/>
    <p:sldLayoutId id="2147483668" r:id="rId53"/>
    <p:sldLayoutId id="2147483740" r:id="rId54"/>
    <p:sldLayoutId id="2147483741" r:id="rId55"/>
    <p:sldLayoutId id="2147483742" r:id="rId56"/>
    <p:sldLayoutId id="2147483716" r:id="rId57"/>
    <p:sldLayoutId id="2147483699" r:id="rId58"/>
    <p:sldLayoutId id="2147483700" r:id="rId59"/>
    <p:sldLayoutId id="2147483671" r:id="rId60"/>
    <p:sldLayoutId id="2147483686" r:id="rId61"/>
    <p:sldLayoutId id="2147483707" r:id="rId62"/>
    <p:sldLayoutId id="2147483685" r:id="rId63"/>
    <p:sldLayoutId id="2147483678" r:id="rId6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i="0" kern="1200" cap="all" baseline="0">
          <a:solidFill>
            <a:srgbClr val="041E42"/>
          </a:solidFill>
          <a:latin typeface="Catamaran Black" pitchFamily="2" charset="77"/>
          <a:ea typeface="+mj-ea"/>
          <a:cs typeface="Catamaran Black" pitchFamily="2" charset="77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2200" b="0" i="0" kern="1200" baseline="0">
          <a:solidFill>
            <a:schemeClr val="tx2"/>
          </a:solidFill>
          <a:latin typeface="Catamaran" pitchFamily="2" charset="77"/>
          <a:ea typeface="+mn-ea"/>
          <a:cs typeface="Catamaran" pitchFamily="2" charset="77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b="1" i="0" kern="1200" baseline="0">
          <a:solidFill>
            <a:schemeClr val="accent3"/>
          </a:solidFill>
          <a:latin typeface="Catamaran" pitchFamily="2" charset="77"/>
          <a:ea typeface="+mn-ea"/>
          <a:cs typeface="Catamaran" pitchFamily="2" charset="77"/>
        </a:defRPr>
      </a:lvl2pPr>
      <a:lvl3pPr marL="1440000" indent="-356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Catamaran Medium" pitchFamily="2" charset="77"/>
        <a:buChar char="&gt;"/>
        <a:defRPr sz="1000" b="0" i="0" kern="1200" baseline="0">
          <a:solidFill>
            <a:srgbClr val="041E42"/>
          </a:solidFill>
          <a:latin typeface="Catamaran" pitchFamily="2" charset="77"/>
          <a:ea typeface="+mn-ea"/>
          <a:cs typeface="Catamaran" pitchFamily="2" charset="77"/>
        </a:defRPr>
      </a:lvl3pPr>
      <a:lvl4pPr marL="342000" marR="0" indent="-342000" algn="l" defTabSz="360000" rtl="0" eaLnBrk="1" fontAlgn="auto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SzTx/>
        <a:buChar char="&gt;"/>
        <a:tabLst/>
        <a:defRPr sz="1800" b="0" i="0" kern="1200">
          <a:solidFill>
            <a:schemeClr val="tx2"/>
          </a:solidFill>
          <a:latin typeface="Catamaran" pitchFamily="2" charset="77"/>
          <a:ea typeface="+mn-ea"/>
          <a:cs typeface="Catamaran" pitchFamily="2" charset="77"/>
        </a:defRPr>
      </a:lvl4pPr>
      <a:lvl5pPr marL="342900" indent="-3429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+mj-lt"/>
        <a:buAutoNum type="arabicPeriod"/>
        <a:defRPr sz="1800" b="0" i="0" kern="1200" baseline="0">
          <a:solidFill>
            <a:schemeClr val="tx2"/>
          </a:solidFill>
          <a:latin typeface="Catamaran" pitchFamily="2" charset="77"/>
          <a:ea typeface="+mn-ea"/>
          <a:cs typeface="Catamaran" pitchFamily="2" charset="77"/>
        </a:defRPr>
      </a:lvl5pPr>
      <a:lvl6pPr marL="12700" marR="0" indent="0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>
          <a:schemeClr val="accent3"/>
        </a:buClr>
        <a:buSzTx/>
        <a:buFont typeface="+mj-lt"/>
        <a:buNone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300038" marR="0" indent="-285750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600"/>
        </a:spcAft>
        <a:buClr>
          <a:schemeClr val="accent3"/>
        </a:buClr>
        <a:buSzTx/>
        <a:buChar char="&gt;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720000" indent="-356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Catamaran Medium" pitchFamily="2" charset="77"/>
        <a:buChar char="&gt;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080000" indent="-356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Catamaran Medium" pitchFamily="2" charset="77"/>
        <a:buChar char="&gt;"/>
        <a:tabLst/>
        <a:defRPr sz="1200" b="0" i="0" kern="1200">
          <a:solidFill>
            <a:schemeClr val="tx1"/>
          </a:solidFill>
          <a:latin typeface="Catamaran" pitchFamily="2" charset="77"/>
          <a:ea typeface="+mn-ea"/>
          <a:cs typeface="Catamaran" pitchFamily="2" charset="77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orient="horz" pos="2047">
          <p15:clr>
            <a:srgbClr val="F26B43"/>
          </p15:clr>
        </p15:guide>
        <p15:guide id="18" orient="horz" pos="164">
          <p15:clr>
            <a:srgbClr val="F26B43"/>
          </p15:clr>
        </p15:guide>
        <p15:guide id="19" pos="325">
          <p15:clr>
            <a:srgbClr val="F26B43"/>
          </p15:clr>
        </p15:guide>
        <p15:guide id="20" pos="2593">
          <p15:clr>
            <a:srgbClr val="F26B43"/>
          </p15:clr>
        </p15:guide>
        <p15:guide id="21" pos="2706">
          <p15:clr>
            <a:srgbClr val="F26B43"/>
          </p15:clr>
        </p15:guide>
        <p15:guide id="22" pos="4974">
          <p15:clr>
            <a:srgbClr val="F26B43"/>
          </p15:clr>
        </p15:guide>
        <p15:guide id="23" pos="5065">
          <p15:clr>
            <a:srgbClr val="F26B43"/>
          </p15:clr>
        </p15:guide>
        <p15:guide id="24" pos="7333">
          <p15:clr>
            <a:srgbClr val="F26B43"/>
          </p15:clr>
        </p15:guide>
        <p15:guide id="25" orient="horz" pos="550">
          <p15:clr>
            <a:srgbClr val="F26B43"/>
          </p15:clr>
        </p15:guide>
        <p15:guide id="26" orient="horz" pos="1049">
          <p15:clr>
            <a:srgbClr val="F26B43"/>
          </p15:clr>
        </p15:guide>
        <p15:guide id="27" orient="horz" pos="1366">
          <p15:clr>
            <a:srgbClr val="F26B43"/>
          </p15:clr>
        </p15:guide>
        <p15:guide id="28" orient="horz" pos="1752">
          <p15:clr>
            <a:srgbClr val="F26B43"/>
          </p15:clr>
        </p15:guide>
        <p15:guide id="29" orient="horz" pos="3974">
          <p15:clr>
            <a:srgbClr val="F26B43"/>
          </p15:clr>
        </p15:guide>
        <p15:guide id="30" orient="horz" pos="4088">
          <p15:clr>
            <a:srgbClr val="F26B43"/>
          </p15:clr>
        </p15:guide>
        <p15:guide id="31" orient="horz" pos="3884">
          <p15:clr>
            <a:srgbClr val="F26B43"/>
          </p15:clr>
        </p15:guide>
        <p15:guide id="3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876004-B229-2443-90AC-4D69850C21E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BJSS Academy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1F5B3-2280-F542-87FB-B233F77C9B0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687E20-C8A8-AC4E-A780-2FBB0D9BB8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9691E7-44CF-3B42-8386-6C00F428FB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Python environments demystified</a:t>
            </a:r>
          </a:p>
        </p:txBody>
      </p:sp>
    </p:spTree>
    <p:extLst>
      <p:ext uri="{BB962C8B-B14F-4D97-AF65-F5344CB8AC3E}">
        <p14:creationId xmlns:p14="http://schemas.microsoft.com/office/powerpoint/2010/main" val="2018468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B273D5E-7C21-A84B-8384-0B01A4124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often a lot of confusion around dealing with Python environments</a:t>
            </a:r>
          </a:p>
          <a:p>
            <a:r>
              <a:rPr lang="en-US" dirty="0"/>
              <a:t>Many words have similar names but mean quite different things</a:t>
            </a:r>
          </a:p>
          <a:p>
            <a:r>
              <a:rPr lang="en-US" dirty="0"/>
              <a:t>By the end of this talk you will hopefully understand the following:</a:t>
            </a:r>
          </a:p>
          <a:p>
            <a:pPr lvl="1"/>
            <a:r>
              <a:rPr lang="en-US" dirty="0"/>
              <a:t>How does Python work on my machine?</a:t>
            </a:r>
          </a:p>
          <a:p>
            <a:pPr lvl="1"/>
            <a:r>
              <a:rPr lang="en-US" dirty="0"/>
              <a:t>Python versioning and </a:t>
            </a:r>
            <a:r>
              <a:rPr lang="en-US" dirty="0" err="1"/>
              <a:t>pyenv</a:t>
            </a:r>
            <a:endParaRPr lang="en-US" dirty="0"/>
          </a:p>
          <a:p>
            <a:pPr lvl="1"/>
            <a:r>
              <a:rPr lang="en-US" dirty="0"/>
              <a:t>What is a virtual environment?</a:t>
            </a:r>
          </a:p>
          <a:p>
            <a:pPr lvl="1"/>
            <a:r>
              <a:rPr lang="en-US" dirty="0"/>
              <a:t>How can we create virtual environments?</a:t>
            </a:r>
          </a:p>
          <a:p>
            <a:pPr lvl="1"/>
            <a:r>
              <a:rPr lang="en-US" dirty="0"/>
              <a:t>What is dependency management and how can we do it?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4B6B84-497A-E24D-9BF2-537C2EFC2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all mean?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C7FB5B-7CCB-7548-9686-E9C1FCDBC1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20733-7513-4448-B2B1-5495E6497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51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A32264-FA7A-BD43-98BC-DE90911AB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Generally, a machine will have an install of Python 2.7 and some Python 3 version</a:t>
            </a:r>
          </a:p>
          <a:p>
            <a:r>
              <a:rPr lang="en-US" dirty="0"/>
              <a:t>To access Python 2.7, the alias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python</a:t>
            </a:r>
            <a:r>
              <a:rPr lang="en-US" dirty="0"/>
              <a:t> is used and for Python 3,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python3</a:t>
            </a:r>
            <a:r>
              <a:rPr lang="en-US" dirty="0"/>
              <a:t> is used</a:t>
            </a:r>
          </a:p>
          <a:p>
            <a:r>
              <a:rPr lang="en-US" dirty="0"/>
              <a:t>Each install of Python will have a set of libraries associated with it</a:t>
            </a:r>
          </a:p>
          <a:p>
            <a:r>
              <a:rPr lang="en-US" dirty="0"/>
              <a:t>These can be installed and managed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pip</a:t>
            </a:r>
          </a:p>
          <a:p>
            <a:r>
              <a:rPr lang="en-US" dirty="0">
                <a:latin typeface="+mn-lt"/>
                <a:cs typeface="Courier New" panose="02070309020205020404" pitchFamily="49" charset="0"/>
              </a:rPr>
              <a:t>When either of the Python aliases are used, the associated libraries are accessible</a:t>
            </a:r>
          </a:p>
          <a:p>
            <a:r>
              <a:rPr lang="en-US" dirty="0">
                <a:latin typeface="+mn-lt"/>
                <a:cs typeface="Courier New" panose="02070309020205020404" pitchFamily="49" charset="0"/>
              </a:rPr>
              <a:t>By having only one set of versions of libraries, issues can arise with different project requirements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5E46A14-EA4D-0544-B174-EB9283EA9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Vanilla python install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8A92D-7583-D044-BA3D-D4544593FF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B260F-3575-5940-A29F-9ADC3383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E0F92E96-EFDE-7D44-A2EE-6CD75DB72E44}"/>
              </a:ext>
            </a:extLst>
          </p:cNvPr>
          <p:cNvPicPr>
            <a:picLocks noGrp="1" noChangeAspect="1"/>
          </p:cNvPicPr>
          <p:nvPr>
            <p:ph idx="6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833" y="2209800"/>
            <a:ext cx="4909822" cy="3765550"/>
          </a:xfrm>
        </p:spPr>
      </p:pic>
    </p:spTree>
    <p:extLst>
      <p:ext uri="{BB962C8B-B14F-4D97-AF65-F5344CB8AC3E}">
        <p14:creationId xmlns:p14="http://schemas.microsoft.com/office/powerpoint/2010/main" val="112936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9E14C9F-0F6A-E040-8A07-1C4A4824B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alleviate this issue, virtual environments are used</a:t>
            </a:r>
          </a:p>
          <a:p>
            <a:r>
              <a:rPr lang="en-US" dirty="0"/>
              <a:t>There are several tools that can be used to create them such as, </a:t>
            </a:r>
            <a:r>
              <a:rPr lang="en-US" dirty="0" err="1"/>
              <a:t>venv</a:t>
            </a:r>
            <a:r>
              <a:rPr lang="en-US" dirty="0"/>
              <a:t>, </a:t>
            </a:r>
            <a:r>
              <a:rPr lang="en-US" dirty="0" err="1"/>
              <a:t>pipenv</a:t>
            </a:r>
            <a:r>
              <a:rPr lang="en-US" dirty="0"/>
              <a:t>, poetry etc. We will use </a:t>
            </a:r>
            <a:r>
              <a:rPr lang="en-US" dirty="0" err="1"/>
              <a:t>venv</a:t>
            </a:r>
            <a:r>
              <a:rPr lang="en-US" dirty="0"/>
              <a:t> for this example</a:t>
            </a:r>
          </a:p>
          <a:p>
            <a:r>
              <a:rPr lang="en-US" dirty="0"/>
              <a:t>The virtual environment will point to the Python version it was created with and create an environment </a:t>
            </a:r>
            <a:r>
              <a:rPr lang="en-US" b="1" dirty="0"/>
              <a:t>without</a:t>
            </a:r>
            <a:r>
              <a:rPr lang="en-US" dirty="0"/>
              <a:t> the global libraries</a:t>
            </a:r>
          </a:p>
          <a:p>
            <a:r>
              <a:rPr lang="en-US" dirty="0"/>
              <a:t>This allows the user to install the exact versions of given libraries without fear of dependency clashes</a:t>
            </a:r>
          </a:p>
          <a:p>
            <a:r>
              <a:rPr lang="en-US" dirty="0"/>
              <a:t>The virtual environment is completely separate of all other Python environments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F2F1B9-6218-3844-A57E-FE4E1D8FD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environments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13631-F27D-954B-971A-3EB3DFB53A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0C4AE-B587-1F46-8D9F-F19534942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pic>
        <p:nvPicPr>
          <p:cNvPr id="7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A9443A7D-8406-454B-BFE0-E32E7CD8CB48}"/>
              </a:ext>
            </a:extLst>
          </p:cNvPr>
          <p:cNvPicPr>
            <a:picLocks noGrp="1" noChangeAspect="1"/>
          </p:cNvPicPr>
          <p:nvPr>
            <p:ph idx="6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833" y="2209800"/>
            <a:ext cx="4909822" cy="3765550"/>
          </a:xfrm>
        </p:spPr>
      </p:pic>
    </p:spTree>
    <p:extLst>
      <p:ext uri="{BB962C8B-B14F-4D97-AF65-F5344CB8AC3E}">
        <p14:creationId xmlns:p14="http://schemas.microsoft.com/office/powerpoint/2010/main" val="2659864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E4C0E6-45F7-4E46-AA67-BD76079ED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More and more commonly we will end up working across projects where we need different versions of Python 3 rather than 2 or 3</a:t>
            </a:r>
          </a:p>
          <a:p>
            <a:r>
              <a:rPr lang="en-US" dirty="0"/>
              <a:t>How can we have two versions of Python 3? How do we make the system decide which version to point at? Aliases was the old method, but this is clunky</a:t>
            </a:r>
          </a:p>
          <a:p>
            <a:r>
              <a:rPr lang="en-US" dirty="0"/>
              <a:t>Now we have </a:t>
            </a:r>
            <a:r>
              <a:rPr lang="en-US" dirty="0" err="1"/>
              <a:t>pyenv</a:t>
            </a:r>
            <a:r>
              <a:rPr lang="en-US" dirty="0"/>
              <a:t> to handle this for us</a:t>
            </a:r>
          </a:p>
          <a:p>
            <a:r>
              <a:rPr lang="en-US" dirty="0" err="1"/>
              <a:t>Pyenv</a:t>
            </a:r>
            <a:r>
              <a:rPr lang="en-US" dirty="0"/>
              <a:t> uses shims to intercept the python command</a:t>
            </a:r>
          </a:p>
          <a:p>
            <a:r>
              <a:rPr lang="en-US" dirty="0"/>
              <a:t>It adds a shim to your PATH which then calls a shell script to identify which version of Python to use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985903C-2DBB-D14C-A6BC-BB0A05D91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700"/>
              <a:t>What if I want to use different versions of python on different projects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84FF35-D960-DC47-BD99-5488F16978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FE17517-E207-0747-ADD2-13288651D9C8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66A37-0C95-394E-BF71-3DB44874F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MY"/>
              <a:t>Commercial in confidence</a:t>
            </a:r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EFF7B88-4815-9046-88B7-DE4A2B75E793}"/>
              </a:ext>
            </a:extLst>
          </p:cNvPr>
          <p:cNvPicPr>
            <a:picLocks noGrp="1" noChangeAspect="1"/>
          </p:cNvPicPr>
          <p:nvPr>
            <p:ph idx="6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315" y="1436913"/>
            <a:ext cx="5415867" cy="5137711"/>
          </a:xfrm>
          <a:noFill/>
        </p:spPr>
      </p:pic>
    </p:spTree>
    <p:extLst>
      <p:ext uri="{BB962C8B-B14F-4D97-AF65-F5344CB8AC3E}">
        <p14:creationId xmlns:p14="http://schemas.microsoft.com/office/powerpoint/2010/main" val="118606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8EFE0B2D-E556-234D-B2BA-BB7B7D65B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34" y="1950968"/>
            <a:ext cx="4635630" cy="4377708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485695C-6047-484A-B883-DCEFFB415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Pyenv</a:t>
            </a:r>
            <a:r>
              <a:rPr lang="en-US" dirty="0"/>
              <a:t> shims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A1019-C13A-514B-9471-E344231E6F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C27A9-2FF7-E34F-9F3A-944A994FE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pic>
        <p:nvPicPr>
          <p:cNvPr id="10" name="Content Placeholder 9" descr="Diagram, schematic&#10;&#10;Description automatically generated">
            <a:extLst>
              <a:ext uri="{FF2B5EF4-FFF2-40B4-BE49-F238E27FC236}">
                <a16:creationId xmlns:a16="http://schemas.microsoft.com/office/drawing/2014/main" id="{0218CF51-87A1-3B40-ACCE-0926F5A8AC78}"/>
              </a:ext>
            </a:extLst>
          </p:cNvPr>
          <p:cNvPicPr>
            <a:picLocks noGrp="1" noChangeAspect="1"/>
          </p:cNvPicPr>
          <p:nvPr>
            <p:ph idx="6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278" y="1934901"/>
            <a:ext cx="4755288" cy="4393775"/>
          </a:xfrm>
        </p:spPr>
      </p:pic>
    </p:spTree>
    <p:extLst>
      <p:ext uri="{BB962C8B-B14F-4D97-AF65-F5344CB8AC3E}">
        <p14:creationId xmlns:p14="http://schemas.microsoft.com/office/powerpoint/2010/main" val="4188450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864B326-DC5E-5A47-9820-436E672A8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Pyenv</a:t>
            </a:r>
            <a:r>
              <a:rPr lang="en-US" dirty="0"/>
              <a:t> with virtual environments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1F264-B43A-0843-9782-DE3745B51F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E2CD8-6D18-0447-B221-B75B8AAA1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284D0DA-5819-F44D-8D40-9015C6AA8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</a:t>
            </a:r>
            <a:r>
              <a:rPr lang="en-US" dirty="0" err="1"/>
              <a:t>pyenv</a:t>
            </a:r>
            <a:r>
              <a:rPr lang="en-US" dirty="0"/>
              <a:t> is setup you can create virtual environments as you would normally</a:t>
            </a:r>
          </a:p>
          <a:p>
            <a:r>
              <a:rPr lang="en-US" dirty="0"/>
              <a:t>Now, the virtual env will just point at the </a:t>
            </a:r>
            <a:r>
              <a:rPr lang="en-US" dirty="0" err="1"/>
              <a:t>pyenv</a:t>
            </a:r>
            <a:r>
              <a:rPr lang="en-US" dirty="0"/>
              <a:t> installation of whichever version is active </a:t>
            </a:r>
          </a:p>
          <a:p>
            <a:r>
              <a:rPr lang="en-US" dirty="0"/>
              <a:t>Your virtual environment will still be separate from everything else</a:t>
            </a:r>
          </a:p>
        </p:txBody>
      </p:sp>
      <p:pic>
        <p:nvPicPr>
          <p:cNvPr id="13" name="Content Placeholder 9">
            <a:extLst>
              <a:ext uri="{FF2B5EF4-FFF2-40B4-BE49-F238E27FC236}">
                <a16:creationId xmlns:a16="http://schemas.microsoft.com/office/drawing/2014/main" id="{DD1D78AA-82FE-944D-8CDC-714B16D10D5C}"/>
              </a:ext>
            </a:extLst>
          </p:cNvPr>
          <p:cNvPicPr>
            <a:picLocks noGrp="1" noChangeAspect="1"/>
          </p:cNvPicPr>
          <p:nvPr>
            <p:ph idx="6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862" y="1917293"/>
            <a:ext cx="4312989" cy="4058160"/>
          </a:xfrm>
        </p:spPr>
      </p:pic>
    </p:spTree>
    <p:extLst>
      <p:ext uri="{BB962C8B-B14F-4D97-AF65-F5344CB8AC3E}">
        <p14:creationId xmlns:p14="http://schemas.microsoft.com/office/powerpoint/2010/main" val="360664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7F9DB6-4F31-784E-98DE-8FDF2C2AD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far, we have concerned ourselves with Python versioning and keeping environments separate, but what about managing dependencies within environments?</a:t>
            </a:r>
          </a:p>
          <a:p>
            <a:r>
              <a:rPr lang="en-US" dirty="0"/>
              <a:t>A great tool for both dependency management, Python versioning and virtual environments is </a:t>
            </a:r>
            <a:r>
              <a:rPr lang="en-US" dirty="0" err="1"/>
              <a:t>conda</a:t>
            </a:r>
            <a:endParaRPr lang="en-US" dirty="0"/>
          </a:p>
          <a:p>
            <a:r>
              <a:rPr lang="en-US" dirty="0"/>
              <a:t>Unfortunately, their licensing changed, and we can no longer use it for commercial applications without a license</a:t>
            </a:r>
          </a:p>
          <a:p>
            <a:r>
              <a:rPr lang="en-US" dirty="0"/>
              <a:t>A decent open-source alternative is Poetry, which handles the dependency management, virtual environments and packaging is Poetry </a:t>
            </a:r>
          </a:p>
          <a:p>
            <a:r>
              <a:rPr lang="en-US" dirty="0"/>
              <a:t>This will make sure that all dependencies are valid </a:t>
            </a:r>
          </a:p>
          <a:p>
            <a:r>
              <a:rPr lang="en-US" dirty="0"/>
              <a:t>Tools like pip will download and install a package without caring about requirements of other dependencies</a:t>
            </a:r>
          </a:p>
          <a:p>
            <a:r>
              <a:rPr lang="en-US" dirty="0"/>
              <a:t>Poetry combines a virtual environment tool, dependency manager and packaging tool all in one with only one config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7212473-8C5F-4D49-B2E0-E5A43104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8B1BE2-AB35-2149-BC55-442DC98B801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E17517-E207-0747-ADD2-13288651D9C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B89E5-8BCF-D949-9548-51CB889AC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MY"/>
              <a:t>Commercial in confidence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8E74E9F-CB17-9A4B-A170-EC2B521DCB58}"/>
              </a:ext>
            </a:extLst>
          </p:cNvPr>
          <p:cNvSpPr>
            <a:spLocks noGrp="1"/>
          </p:cNvSpPr>
          <p:nvPr>
            <p:ph idx="6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The Nine Circles of Python Dependency Hell | by Knewton | Knerd | Medium">
            <a:extLst>
              <a:ext uri="{FF2B5EF4-FFF2-40B4-BE49-F238E27FC236}">
                <a16:creationId xmlns:a16="http://schemas.microsoft.com/office/drawing/2014/main" id="{2DCE2456-F7E7-5646-B2D9-69FD9F0C3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884" y="876679"/>
            <a:ext cx="4450805" cy="509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687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BJS.LTD.002 Theme">
  <a:themeElements>
    <a:clrScheme name="BJSS theme colours">
      <a:dk1>
        <a:srgbClr val="041E42"/>
      </a:dk1>
      <a:lt1>
        <a:srgbClr val="FFFFFF"/>
      </a:lt1>
      <a:dk2>
        <a:srgbClr val="041E42"/>
      </a:dk2>
      <a:lt2>
        <a:srgbClr val="FFFFFF"/>
      </a:lt2>
      <a:accent1>
        <a:srgbClr val="0047BB"/>
      </a:accent1>
      <a:accent2>
        <a:srgbClr val="81BEC4"/>
      </a:accent2>
      <a:accent3>
        <a:srgbClr val="D90699"/>
      </a:accent3>
      <a:accent4>
        <a:srgbClr val="511279"/>
      </a:accent4>
      <a:accent5>
        <a:srgbClr val="31B595"/>
      </a:accent5>
      <a:accent6>
        <a:srgbClr val="87096A"/>
      </a:accent6>
      <a:hlink>
        <a:srgbClr val="041E42"/>
      </a:hlink>
      <a:folHlink>
        <a:srgbClr val="041E42"/>
      </a:folHlink>
    </a:clrScheme>
    <a:fontScheme name="BJSS theme fonts">
      <a:majorFont>
        <a:latin typeface="Catamaran Black"/>
        <a:ea typeface=""/>
        <a:cs typeface=""/>
      </a:majorFont>
      <a:minorFont>
        <a:latin typeface="Catamar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47BB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 algn="l">
          <a:defRPr dirty="0">
            <a:noFill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JSS Presentation - Feb 2021" id="{A9A1C73A-FEAC-064B-A4AE-AF93774B26A5}" vid="{13D8DA6D-DEC0-E84E-82F3-953E89440A9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EE59502602C7A4FBD462C37971A71DA" ma:contentTypeVersion="16" ma:contentTypeDescription="Create a new document." ma:contentTypeScope="" ma:versionID="ac0fdd1c34c891180d9450ac85849ef5">
  <xsd:schema xmlns:xsd="http://www.w3.org/2001/XMLSchema" xmlns:xs="http://www.w3.org/2001/XMLSchema" xmlns:p="http://schemas.microsoft.com/office/2006/metadata/properties" xmlns:ns2="e59b678b-a9dc-4914-b910-a3b956e7a3a5" xmlns:ns3="0d505b13-1509-47b3-888a-5d23ae2d7b86" targetNamespace="http://schemas.microsoft.com/office/2006/metadata/properties" ma:root="true" ma:fieldsID="dc0d0f51c3f1da145cc5e8ebd118e1fe" ns2:_="" ns3:_="">
    <xsd:import namespace="e59b678b-a9dc-4914-b910-a3b956e7a3a5"/>
    <xsd:import namespace="0d505b13-1509-47b3-888a-5d23ae2d7b8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9b678b-a9dc-4914-b910-a3b956e7a3a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505b13-1509-47b3-888a-5d23ae2d7b8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6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7F0444-ED8F-4E22-81D7-95FECFD6401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B8BF3DB-C306-4B2A-8D24-7B5967D417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9b678b-a9dc-4914-b910-a3b956e7a3a5"/>
    <ds:schemaRef ds:uri="0d505b13-1509-47b3-888a-5d23ae2d7b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A6A0F9F-AC47-4BDA-B7AA-85E724A6BAA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BJS.LTD</Template>
  <TotalTime>154</TotalTime>
  <Words>563</Words>
  <Application>Microsoft Macintosh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Catamaran Regular</vt:lpstr>
      <vt:lpstr>Catamaran Black</vt:lpstr>
      <vt:lpstr>Courier New</vt:lpstr>
      <vt:lpstr>Catamaran</vt:lpstr>
      <vt:lpstr>Catamaran Medium</vt:lpstr>
      <vt:lpstr>Calibri</vt:lpstr>
      <vt:lpstr>BJS.LTD.002 Theme</vt:lpstr>
      <vt:lpstr>PowerPoint Presentation</vt:lpstr>
      <vt:lpstr>What does This all mean?</vt:lpstr>
      <vt:lpstr>Vanilla python install</vt:lpstr>
      <vt:lpstr>Virtual environments</vt:lpstr>
      <vt:lpstr>What if I want to use different versions of python on different projects</vt:lpstr>
      <vt:lpstr>Pyenv shims</vt:lpstr>
      <vt:lpstr>Pyenv with virtual environments</vt:lpstr>
      <vt:lpstr>Dependency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Lewis Wilkins</dc:creator>
  <cp:lastModifiedBy>Lewis Wilkins</cp:lastModifiedBy>
  <cp:revision>2</cp:revision>
  <dcterms:created xsi:type="dcterms:W3CDTF">2021-10-19T12:27:15Z</dcterms:created>
  <dcterms:modified xsi:type="dcterms:W3CDTF">2021-10-19T15:01:51Z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0x010100CEE59502602C7A4FBD462C37971A71DA</vt:lpwstr>
  </property>
</Properties>
</file>

<file path=docProps/thumbnail.jpeg>
</file>